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1" r:id="rId5"/>
    <p:sldId id="272" r:id="rId6"/>
    <p:sldId id="273" r:id="rId7"/>
    <p:sldId id="261" r:id="rId8"/>
    <p:sldId id="262" r:id="rId9"/>
    <p:sldId id="274" r:id="rId10"/>
    <p:sldId id="275" r:id="rId11"/>
    <p:sldId id="276" r:id="rId12"/>
    <p:sldId id="270" r:id="rId13"/>
    <p:sldId id="277" r:id="rId14"/>
    <p:sldId id="26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B286A-698E-4E5F-A390-26D8FB89286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792820-8AD8-45CC-A771-146A95A8A0CD}">
      <dgm:prSet custT="1"/>
      <dgm:spPr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3600" b="1" baseline="0" dirty="0" smtClean="0"/>
            <a:t>    CULTURE MEDIA &amp;  CULTURES IN  </a:t>
          </a:r>
        </a:p>
        <a:p>
          <a:pPr algn="ctr" rtl="0"/>
          <a:r>
            <a:rPr lang="en-US" sz="3600" b="1" baseline="0" dirty="0" smtClean="0"/>
            <a:t>               ENDODONTICS</a:t>
          </a:r>
          <a:endParaRPr lang="en-US" sz="3600" b="1" baseline="0" dirty="0"/>
        </a:p>
      </dgm:t>
    </dgm:pt>
    <dgm:pt modelId="{4CDE59E3-4929-4611-ACBF-87B168E806E1}" type="parTrans" cxnId="{BD668A3B-C83B-4AFC-A5AF-B0C0FBBA4A2D}">
      <dgm:prSet/>
      <dgm:spPr/>
      <dgm:t>
        <a:bodyPr/>
        <a:lstStyle/>
        <a:p>
          <a:endParaRPr lang="en-US"/>
        </a:p>
      </dgm:t>
    </dgm:pt>
    <dgm:pt modelId="{26319B77-378F-4602-B6D1-19826F379BA1}" type="sibTrans" cxnId="{BD668A3B-C83B-4AFC-A5AF-B0C0FBBA4A2D}">
      <dgm:prSet/>
      <dgm:spPr/>
      <dgm:t>
        <a:bodyPr/>
        <a:lstStyle/>
        <a:p>
          <a:endParaRPr lang="en-US"/>
        </a:p>
      </dgm:t>
    </dgm:pt>
    <dgm:pt modelId="{EAE71F3B-0C92-4FED-A96B-13DF78416930}" type="pres">
      <dgm:prSet presAssocID="{536B286A-698E-4E5F-A390-26D8FB892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B68958-09A1-490A-B34B-F06610963CC7}" type="pres">
      <dgm:prSet presAssocID="{EF792820-8AD8-45CC-A771-146A95A8A0CD}" presName="parentText" presStyleLbl="node1" presStyleIdx="0" presStyleCnt="1" custScaleY="597592" custLinFactNeighborX="2206" custLinFactNeighborY="963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A2F5C-06B6-457E-BE11-91688F6057C1}" type="presOf" srcId="{EF792820-8AD8-45CC-A771-146A95A8A0CD}" destId="{B0B68958-09A1-490A-B34B-F06610963CC7}" srcOrd="0" destOrd="0" presId="urn:microsoft.com/office/officeart/2005/8/layout/vList2"/>
    <dgm:cxn modelId="{BD668A3B-C83B-4AFC-A5AF-B0C0FBBA4A2D}" srcId="{536B286A-698E-4E5F-A390-26D8FB89286B}" destId="{EF792820-8AD8-45CC-A771-146A95A8A0CD}" srcOrd="0" destOrd="0" parTransId="{4CDE59E3-4929-4611-ACBF-87B168E806E1}" sibTransId="{26319B77-378F-4602-B6D1-19826F379BA1}"/>
    <dgm:cxn modelId="{75B2A6A9-8AC9-451B-8837-C67383EE6AA8}" type="presOf" srcId="{536B286A-698E-4E5F-A390-26D8FB89286B}" destId="{EAE71F3B-0C92-4FED-A96B-13DF78416930}" srcOrd="0" destOrd="0" presId="urn:microsoft.com/office/officeart/2005/8/layout/vList2"/>
    <dgm:cxn modelId="{23E00075-F0C4-4A1F-A0F1-C22C2C53CEA9}" type="presParOf" srcId="{EAE71F3B-0C92-4FED-A96B-13DF78416930}" destId="{B0B68958-09A1-490A-B34B-F06610963CC7}" srcOrd="0" destOrd="0" presId="urn:microsoft.com/office/officeart/2005/8/layout/vList2"/>
  </dgm:cxnLst>
  <dgm:bg>
    <a:solidFill>
      <a:schemeClr val="accent2"/>
    </a:solidFill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6C5212-E904-4E08-91E2-976335AA43DD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206F13-49D7-4116-BE2F-B642E0CEC055}">
      <dgm:prSet/>
      <dgm:spPr/>
      <dgm:t>
        <a:bodyPr/>
        <a:lstStyle/>
        <a:p>
          <a:pPr rtl="0"/>
          <a:r>
            <a:rPr lang="en-US" dirty="0" smtClean="0"/>
            <a:t>Inject few drops of pre reduced anaerobicaly sterilized medium into the chamber </a:t>
          </a:r>
          <a:endParaRPr lang="en-US" dirty="0"/>
        </a:p>
      </dgm:t>
    </dgm:pt>
    <dgm:pt modelId="{4530CC16-E59B-40E2-8D6F-0F662AC92E7F}" type="parTrans" cxnId="{AADBBF74-ACFE-4AED-A46A-18D687E2616F}">
      <dgm:prSet/>
      <dgm:spPr/>
      <dgm:t>
        <a:bodyPr/>
        <a:lstStyle/>
        <a:p>
          <a:endParaRPr lang="en-US"/>
        </a:p>
      </dgm:t>
    </dgm:pt>
    <dgm:pt modelId="{D609C82C-FA47-42DC-9E44-289B2998BE19}" type="sibTrans" cxnId="{AADBBF74-ACFE-4AED-A46A-18D687E2616F}">
      <dgm:prSet/>
      <dgm:spPr/>
      <dgm:t>
        <a:bodyPr/>
        <a:lstStyle/>
        <a:p>
          <a:endParaRPr lang="en-US"/>
        </a:p>
      </dgm:t>
    </dgm:pt>
    <dgm:pt modelId="{B3214C22-D454-4AEF-9EF4-661E3E4A475B}">
      <dgm:prSet/>
      <dgm:spPr/>
      <dgm:t>
        <a:bodyPr/>
        <a:lstStyle/>
        <a:p>
          <a:pPr rtl="0"/>
          <a:r>
            <a:rPr lang="en-US" dirty="0" smtClean="0"/>
            <a:t>Pump the medium into the root canal with sterile endodontic file </a:t>
          </a:r>
          <a:endParaRPr lang="en-US" dirty="0"/>
        </a:p>
      </dgm:t>
    </dgm:pt>
    <dgm:pt modelId="{DBFEE4B2-9906-40C0-B7F6-6ECC342A6CBF}" type="parTrans" cxnId="{C188473E-6C9F-4693-9F2F-156473DE8546}">
      <dgm:prSet/>
      <dgm:spPr/>
      <dgm:t>
        <a:bodyPr/>
        <a:lstStyle/>
        <a:p>
          <a:endParaRPr lang="en-US"/>
        </a:p>
      </dgm:t>
    </dgm:pt>
    <dgm:pt modelId="{E436111F-234D-48E4-8660-EB402A243AFD}" type="sibTrans" cxnId="{C188473E-6C9F-4693-9F2F-156473DE8546}">
      <dgm:prSet/>
      <dgm:spPr/>
      <dgm:t>
        <a:bodyPr/>
        <a:lstStyle/>
        <a:p>
          <a:endParaRPr lang="en-US"/>
        </a:p>
      </dgm:t>
    </dgm:pt>
    <dgm:pt modelId="{3F641F42-D0D0-4137-99AB-EE207740D13F}">
      <dgm:prSet/>
      <dgm:spPr/>
      <dgm:t>
        <a:bodyPr/>
        <a:lstStyle/>
        <a:p>
          <a:pPr rtl="0"/>
          <a:r>
            <a:rPr lang="en-US" dirty="0" smtClean="0"/>
            <a:t>Aspirate fluid with </a:t>
          </a:r>
          <a:r>
            <a:rPr lang="en-US" dirty="0" err="1" smtClean="0"/>
            <a:t>leur</a:t>
          </a:r>
          <a:r>
            <a:rPr lang="en-US" dirty="0" smtClean="0"/>
            <a:t> lock syringe </a:t>
          </a:r>
          <a:endParaRPr lang="en-US" dirty="0"/>
        </a:p>
      </dgm:t>
    </dgm:pt>
    <dgm:pt modelId="{DDEE666E-784C-412D-A39A-2F0D4246E489}" type="parTrans" cxnId="{EFF31CA7-57C0-4859-91AD-F5AE3BFA8351}">
      <dgm:prSet/>
      <dgm:spPr/>
      <dgm:t>
        <a:bodyPr/>
        <a:lstStyle/>
        <a:p>
          <a:endParaRPr lang="en-US"/>
        </a:p>
      </dgm:t>
    </dgm:pt>
    <dgm:pt modelId="{0F08B406-AD11-449A-BBCE-83E536B02A02}" type="sibTrans" cxnId="{EFF31CA7-57C0-4859-91AD-F5AE3BFA8351}">
      <dgm:prSet/>
      <dgm:spPr/>
      <dgm:t>
        <a:bodyPr/>
        <a:lstStyle/>
        <a:p>
          <a:endParaRPr lang="en-US"/>
        </a:p>
      </dgm:t>
    </dgm:pt>
    <dgm:pt modelId="{567DA5A7-FD9E-46EC-A503-EA6E449E5044}">
      <dgm:prSet/>
      <dgm:spPr/>
      <dgm:t>
        <a:bodyPr/>
        <a:lstStyle/>
        <a:p>
          <a:pPr rtl="0"/>
          <a:r>
            <a:rPr lang="en-US" dirty="0" smtClean="0"/>
            <a:t>Eject any air inside the syringe barrel immediately</a:t>
          </a:r>
          <a:endParaRPr lang="en-US" dirty="0"/>
        </a:p>
      </dgm:t>
    </dgm:pt>
    <dgm:pt modelId="{0CC89D4D-AC62-473B-8B7C-98A659A5A7AE}" type="parTrans" cxnId="{DAFF83EF-2CBB-46E8-8C19-C687486099F8}">
      <dgm:prSet/>
      <dgm:spPr/>
      <dgm:t>
        <a:bodyPr/>
        <a:lstStyle/>
        <a:p>
          <a:endParaRPr lang="en-US"/>
        </a:p>
      </dgm:t>
    </dgm:pt>
    <dgm:pt modelId="{EDD25308-A63A-44A6-9653-DE5FB4C20628}" type="sibTrans" cxnId="{DAFF83EF-2CBB-46E8-8C19-C687486099F8}">
      <dgm:prSet/>
      <dgm:spPr/>
      <dgm:t>
        <a:bodyPr/>
        <a:lstStyle/>
        <a:p>
          <a:endParaRPr lang="en-US"/>
        </a:p>
      </dgm:t>
    </dgm:pt>
    <dgm:pt modelId="{5C6AE467-A59C-4963-ADD2-5DB62D734D76}">
      <dgm:prSet/>
      <dgm:spPr/>
      <dgm:t>
        <a:bodyPr/>
        <a:lstStyle/>
        <a:p>
          <a:pPr rtl="0"/>
          <a:r>
            <a:rPr lang="en-US" dirty="0" smtClean="0"/>
            <a:t>Transport to anaerobic culture depot within 4 hrs  </a:t>
          </a:r>
          <a:endParaRPr lang="en-US" dirty="0"/>
        </a:p>
      </dgm:t>
    </dgm:pt>
    <dgm:pt modelId="{71897A04-CC9F-4E94-A643-24BC70E89DA4}" type="parTrans" cxnId="{35F16302-1926-4296-8797-99B50AA37DFC}">
      <dgm:prSet/>
      <dgm:spPr/>
      <dgm:t>
        <a:bodyPr/>
        <a:lstStyle/>
        <a:p>
          <a:endParaRPr lang="en-US"/>
        </a:p>
      </dgm:t>
    </dgm:pt>
    <dgm:pt modelId="{2B14AD3D-EEB8-445D-A7B9-631AD8899F35}" type="sibTrans" cxnId="{35F16302-1926-4296-8797-99B50AA37DFC}">
      <dgm:prSet/>
      <dgm:spPr/>
      <dgm:t>
        <a:bodyPr/>
        <a:lstStyle/>
        <a:p>
          <a:endParaRPr lang="en-US"/>
        </a:p>
      </dgm:t>
    </dgm:pt>
    <dgm:pt modelId="{D3B9EB96-2633-4427-A09D-68775DDB4998}" type="pres">
      <dgm:prSet presAssocID="{F46C5212-E904-4E08-91E2-976335AA43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0295B-70BC-466C-AF74-02EB40735CF1}" type="pres">
      <dgm:prSet presAssocID="{04206F13-49D7-4116-BE2F-B642E0CEC0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8127A-3489-4C25-96D3-4F7DD028964E}" type="pres">
      <dgm:prSet presAssocID="{D609C82C-FA47-42DC-9E44-289B2998BE19}" presName="sibTrans" presStyleCnt="0"/>
      <dgm:spPr/>
    </dgm:pt>
    <dgm:pt modelId="{94CA0334-7D51-423B-9D56-E65E759F4122}" type="pres">
      <dgm:prSet presAssocID="{B3214C22-D454-4AEF-9EF4-661E3E4A47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E315F-6BC0-40FE-951C-2D408031439D}" type="pres">
      <dgm:prSet presAssocID="{E436111F-234D-48E4-8660-EB402A243AFD}" presName="sibTrans" presStyleCnt="0"/>
      <dgm:spPr/>
    </dgm:pt>
    <dgm:pt modelId="{649FB845-79FB-4E2E-B790-190BBD34A131}" type="pres">
      <dgm:prSet presAssocID="{3F641F42-D0D0-4137-99AB-EE207740D1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66D6C-0540-4EC5-BE55-6C96FB2B0B7A}" type="pres">
      <dgm:prSet presAssocID="{0F08B406-AD11-449A-BBCE-83E536B02A02}" presName="sibTrans" presStyleCnt="0"/>
      <dgm:spPr/>
    </dgm:pt>
    <dgm:pt modelId="{A6499EA8-AB2F-4E67-91F1-FEB5E8D0A7F2}" type="pres">
      <dgm:prSet presAssocID="{567DA5A7-FD9E-46EC-A503-EA6E449E50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C1607-5D3E-4E9E-AA01-D2C269245840}" type="pres">
      <dgm:prSet presAssocID="{EDD25308-A63A-44A6-9653-DE5FB4C20628}" presName="sibTrans" presStyleCnt="0"/>
      <dgm:spPr/>
    </dgm:pt>
    <dgm:pt modelId="{EA877104-6D91-42AB-A5BA-8DF0CDFF9BDF}" type="pres">
      <dgm:prSet presAssocID="{5C6AE467-A59C-4963-ADD2-5DB62D734D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E66D5-0796-42E1-B56E-8AFCE147D15F}" type="presOf" srcId="{B3214C22-D454-4AEF-9EF4-661E3E4A475B}" destId="{94CA0334-7D51-423B-9D56-E65E759F4122}" srcOrd="0" destOrd="0" presId="urn:microsoft.com/office/officeart/2005/8/layout/hList6"/>
    <dgm:cxn modelId="{DAFF83EF-2CBB-46E8-8C19-C687486099F8}" srcId="{F46C5212-E904-4E08-91E2-976335AA43DD}" destId="{567DA5A7-FD9E-46EC-A503-EA6E449E5044}" srcOrd="3" destOrd="0" parTransId="{0CC89D4D-AC62-473B-8B7C-98A659A5A7AE}" sibTransId="{EDD25308-A63A-44A6-9653-DE5FB4C20628}"/>
    <dgm:cxn modelId="{1D4D8CE1-9562-4EFA-B578-DF52C9A928B8}" type="presOf" srcId="{3F641F42-D0D0-4137-99AB-EE207740D13F}" destId="{649FB845-79FB-4E2E-B790-190BBD34A131}" srcOrd="0" destOrd="0" presId="urn:microsoft.com/office/officeart/2005/8/layout/hList6"/>
    <dgm:cxn modelId="{AADBBF74-ACFE-4AED-A46A-18D687E2616F}" srcId="{F46C5212-E904-4E08-91E2-976335AA43DD}" destId="{04206F13-49D7-4116-BE2F-B642E0CEC055}" srcOrd="0" destOrd="0" parTransId="{4530CC16-E59B-40E2-8D6F-0F662AC92E7F}" sibTransId="{D609C82C-FA47-42DC-9E44-289B2998BE19}"/>
    <dgm:cxn modelId="{D14BACE9-73F1-48B7-8C70-D7E698A4B68C}" type="presOf" srcId="{F46C5212-E904-4E08-91E2-976335AA43DD}" destId="{D3B9EB96-2633-4427-A09D-68775DDB4998}" srcOrd="0" destOrd="0" presId="urn:microsoft.com/office/officeart/2005/8/layout/hList6"/>
    <dgm:cxn modelId="{2863DECB-1C3C-4AE0-84E7-839B3D6652A8}" type="presOf" srcId="{04206F13-49D7-4116-BE2F-B642E0CEC055}" destId="{69B0295B-70BC-466C-AF74-02EB40735CF1}" srcOrd="0" destOrd="0" presId="urn:microsoft.com/office/officeart/2005/8/layout/hList6"/>
    <dgm:cxn modelId="{35F16302-1926-4296-8797-99B50AA37DFC}" srcId="{F46C5212-E904-4E08-91E2-976335AA43DD}" destId="{5C6AE467-A59C-4963-ADD2-5DB62D734D76}" srcOrd="4" destOrd="0" parTransId="{71897A04-CC9F-4E94-A643-24BC70E89DA4}" sibTransId="{2B14AD3D-EEB8-445D-A7B9-631AD8899F35}"/>
    <dgm:cxn modelId="{EFF31CA7-57C0-4859-91AD-F5AE3BFA8351}" srcId="{F46C5212-E904-4E08-91E2-976335AA43DD}" destId="{3F641F42-D0D0-4137-99AB-EE207740D13F}" srcOrd="2" destOrd="0" parTransId="{DDEE666E-784C-412D-A39A-2F0D4246E489}" sibTransId="{0F08B406-AD11-449A-BBCE-83E536B02A02}"/>
    <dgm:cxn modelId="{C188473E-6C9F-4693-9F2F-156473DE8546}" srcId="{F46C5212-E904-4E08-91E2-976335AA43DD}" destId="{B3214C22-D454-4AEF-9EF4-661E3E4A475B}" srcOrd="1" destOrd="0" parTransId="{DBFEE4B2-9906-40C0-B7F6-6ECC342A6CBF}" sibTransId="{E436111F-234D-48E4-8660-EB402A243AFD}"/>
    <dgm:cxn modelId="{FBCD186D-66BB-4932-8CDC-819271AFCCBF}" type="presOf" srcId="{5C6AE467-A59C-4963-ADD2-5DB62D734D76}" destId="{EA877104-6D91-42AB-A5BA-8DF0CDFF9BDF}" srcOrd="0" destOrd="0" presId="urn:microsoft.com/office/officeart/2005/8/layout/hList6"/>
    <dgm:cxn modelId="{D991B70C-D6E9-49C4-BACC-C2A2E5E8766B}" type="presOf" srcId="{567DA5A7-FD9E-46EC-A503-EA6E449E5044}" destId="{A6499EA8-AB2F-4E67-91F1-FEB5E8D0A7F2}" srcOrd="0" destOrd="0" presId="urn:microsoft.com/office/officeart/2005/8/layout/hList6"/>
    <dgm:cxn modelId="{A6C3691A-28A2-442F-803E-347670CE5100}" type="presParOf" srcId="{D3B9EB96-2633-4427-A09D-68775DDB4998}" destId="{69B0295B-70BC-466C-AF74-02EB40735CF1}" srcOrd="0" destOrd="0" presId="urn:microsoft.com/office/officeart/2005/8/layout/hList6"/>
    <dgm:cxn modelId="{897EB11D-81BE-442A-96CB-09F6AF0C2F93}" type="presParOf" srcId="{D3B9EB96-2633-4427-A09D-68775DDB4998}" destId="{F348127A-3489-4C25-96D3-4F7DD028964E}" srcOrd="1" destOrd="0" presId="urn:microsoft.com/office/officeart/2005/8/layout/hList6"/>
    <dgm:cxn modelId="{86D0EF0E-D93D-4958-AE3F-BB9967D0F43E}" type="presParOf" srcId="{D3B9EB96-2633-4427-A09D-68775DDB4998}" destId="{94CA0334-7D51-423B-9D56-E65E759F4122}" srcOrd="2" destOrd="0" presId="urn:microsoft.com/office/officeart/2005/8/layout/hList6"/>
    <dgm:cxn modelId="{8B1D16E8-2618-4461-A5A9-61727F051260}" type="presParOf" srcId="{D3B9EB96-2633-4427-A09D-68775DDB4998}" destId="{CF5E315F-6BC0-40FE-951C-2D408031439D}" srcOrd="3" destOrd="0" presId="urn:microsoft.com/office/officeart/2005/8/layout/hList6"/>
    <dgm:cxn modelId="{4461BB17-4D53-4588-8C7B-DC27E067EF8E}" type="presParOf" srcId="{D3B9EB96-2633-4427-A09D-68775DDB4998}" destId="{649FB845-79FB-4E2E-B790-190BBD34A131}" srcOrd="4" destOrd="0" presId="urn:microsoft.com/office/officeart/2005/8/layout/hList6"/>
    <dgm:cxn modelId="{A2765FE8-0A60-42FD-A379-967EDFD5AC65}" type="presParOf" srcId="{D3B9EB96-2633-4427-A09D-68775DDB4998}" destId="{5E066D6C-0540-4EC5-BE55-6C96FB2B0B7A}" srcOrd="5" destOrd="0" presId="urn:microsoft.com/office/officeart/2005/8/layout/hList6"/>
    <dgm:cxn modelId="{7E9A46E0-5013-49CB-B98D-ACA6FFDFFD35}" type="presParOf" srcId="{D3B9EB96-2633-4427-A09D-68775DDB4998}" destId="{A6499EA8-AB2F-4E67-91F1-FEB5E8D0A7F2}" srcOrd="6" destOrd="0" presId="urn:microsoft.com/office/officeart/2005/8/layout/hList6"/>
    <dgm:cxn modelId="{7E041B70-24C6-4FB1-95AB-D08CABAC6910}" type="presParOf" srcId="{D3B9EB96-2633-4427-A09D-68775DDB4998}" destId="{1D6C1607-5D3E-4E9E-AA01-D2C269245840}" srcOrd="7" destOrd="0" presId="urn:microsoft.com/office/officeart/2005/8/layout/hList6"/>
    <dgm:cxn modelId="{32EB3EF9-9B4F-4169-9D71-13A34B34C4BB}" type="presParOf" srcId="{D3B9EB96-2633-4427-A09D-68775DDB4998}" destId="{EA877104-6D91-42AB-A5BA-8DF0CDFF9BDF}" srcOrd="8" destOrd="0" presId="urn:microsoft.com/office/officeart/2005/8/layout/h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8015E4-50E1-437C-B072-606CAC6BF2B0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659A400-C74F-4A8E-AF12-CD526149E1BF}">
      <dgm:prSet/>
      <dgm:spPr/>
      <dgm:t>
        <a:bodyPr/>
        <a:lstStyle/>
        <a:p>
          <a:pPr rtl="0"/>
          <a:r>
            <a:rPr lang="en-US" dirty="0" smtClean="0"/>
            <a:t>Insert sterile needle into disinfected mucosal  surface </a:t>
          </a:r>
          <a:endParaRPr lang="en-US" dirty="0"/>
        </a:p>
      </dgm:t>
    </dgm:pt>
    <dgm:pt modelId="{05CE5F75-B1D6-475F-90E0-7942CD89E70E}" type="parTrans" cxnId="{9378DD0A-EE43-4E6F-B647-3D0A55DB1323}">
      <dgm:prSet/>
      <dgm:spPr/>
      <dgm:t>
        <a:bodyPr/>
        <a:lstStyle/>
        <a:p>
          <a:endParaRPr lang="en-US"/>
        </a:p>
      </dgm:t>
    </dgm:pt>
    <dgm:pt modelId="{19CE32F4-6DA2-4D1E-B9FB-AF7CFD17C67C}" type="sibTrans" cxnId="{9378DD0A-EE43-4E6F-B647-3D0A55DB1323}">
      <dgm:prSet/>
      <dgm:spPr/>
      <dgm:t>
        <a:bodyPr/>
        <a:lstStyle/>
        <a:p>
          <a:endParaRPr lang="en-US"/>
        </a:p>
      </dgm:t>
    </dgm:pt>
    <dgm:pt modelId="{DE1A8CF1-061B-4C87-B56E-40B1563C59CD}">
      <dgm:prSet/>
      <dgm:spPr/>
      <dgm:t>
        <a:bodyPr/>
        <a:lstStyle/>
        <a:p>
          <a:pPr rtl="0"/>
          <a:r>
            <a:rPr lang="en-US" dirty="0" smtClean="0"/>
            <a:t>Aspirate the </a:t>
          </a:r>
          <a:r>
            <a:rPr lang="en-US" dirty="0" err="1" smtClean="0"/>
            <a:t>exudate</a:t>
          </a:r>
          <a:endParaRPr lang="en-US" dirty="0"/>
        </a:p>
      </dgm:t>
    </dgm:pt>
    <dgm:pt modelId="{A9C3D3E8-ED1A-4801-990E-235BCE8A185C}" type="parTrans" cxnId="{5B399169-250A-4D77-8D29-2BFF3DB63761}">
      <dgm:prSet/>
      <dgm:spPr/>
      <dgm:t>
        <a:bodyPr/>
        <a:lstStyle/>
        <a:p>
          <a:endParaRPr lang="en-US"/>
        </a:p>
      </dgm:t>
    </dgm:pt>
    <dgm:pt modelId="{7E0C0B51-C733-4E28-9A63-A92482ACCCA2}" type="sibTrans" cxnId="{5B399169-250A-4D77-8D29-2BFF3DB63761}">
      <dgm:prSet/>
      <dgm:spPr/>
      <dgm:t>
        <a:bodyPr/>
        <a:lstStyle/>
        <a:p>
          <a:endParaRPr lang="en-US"/>
        </a:p>
      </dgm:t>
    </dgm:pt>
    <dgm:pt modelId="{A71D05EB-5B43-4CF6-9624-22674C86EB5B}">
      <dgm:prSet/>
      <dgm:spPr/>
      <dgm:t>
        <a:bodyPr/>
        <a:lstStyle/>
        <a:p>
          <a:pPr rtl="0"/>
          <a:r>
            <a:rPr lang="en-US" dirty="0" smtClean="0"/>
            <a:t>Insert the needle into an </a:t>
          </a:r>
          <a:r>
            <a:rPr lang="en-US" dirty="0" err="1" smtClean="0"/>
            <a:t>anaport</a:t>
          </a:r>
          <a:r>
            <a:rPr lang="en-US" dirty="0" smtClean="0"/>
            <a:t> vial &amp; eject the fluid </a:t>
          </a:r>
          <a:endParaRPr lang="en-US" dirty="0"/>
        </a:p>
      </dgm:t>
    </dgm:pt>
    <dgm:pt modelId="{49547084-385B-4EB8-83AD-3B53FA87068A}" type="parTrans" cxnId="{711B6D0A-D6E2-435C-B948-5525D8F99585}">
      <dgm:prSet/>
      <dgm:spPr/>
      <dgm:t>
        <a:bodyPr/>
        <a:lstStyle/>
        <a:p>
          <a:endParaRPr lang="en-US"/>
        </a:p>
      </dgm:t>
    </dgm:pt>
    <dgm:pt modelId="{A05C552E-D490-4472-93AE-A6C969362C8C}" type="sibTrans" cxnId="{711B6D0A-D6E2-435C-B948-5525D8F99585}">
      <dgm:prSet/>
      <dgm:spPr/>
      <dgm:t>
        <a:bodyPr/>
        <a:lstStyle/>
        <a:p>
          <a:endParaRPr lang="en-US"/>
        </a:p>
      </dgm:t>
    </dgm:pt>
    <dgm:pt modelId="{FA37F929-7847-49F8-8AA7-4244C82724FA}">
      <dgm:prSet/>
      <dgm:spPr/>
      <dgm:t>
        <a:bodyPr/>
        <a:lstStyle/>
        <a:p>
          <a:pPr rtl="0"/>
          <a:r>
            <a:rPr lang="en-US" dirty="0" smtClean="0"/>
            <a:t>Transport to anaerobic culture depot within 4 hrs  </a:t>
          </a:r>
          <a:endParaRPr lang="en-US" dirty="0"/>
        </a:p>
      </dgm:t>
    </dgm:pt>
    <dgm:pt modelId="{D6106830-02EF-4E3A-B88D-004ED6D741D0}" type="parTrans" cxnId="{41CB1D00-D62E-4170-B988-11B9E248BBEB}">
      <dgm:prSet/>
      <dgm:spPr/>
      <dgm:t>
        <a:bodyPr/>
        <a:lstStyle/>
        <a:p>
          <a:endParaRPr lang="en-US"/>
        </a:p>
      </dgm:t>
    </dgm:pt>
    <dgm:pt modelId="{2FDC3853-ACAA-46E1-8AA6-A016BB574F2A}" type="sibTrans" cxnId="{41CB1D00-D62E-4170-B988-11B9E248BBEB}">
      <dgm:prSet/>
      <dgm:spPr/>
      <dgm:t>
        <a:bodyPr/>
        <a:lstStyle/>
        <a:p>
          <a:endParaRPr lang="en-US"/>
        </a:p>
      </dgm:t>
    </dgm:pt>
    <dgm:pt modelId="{9FB71AA1-7FD0-4A18-A94E-79EC2B24F358}">
      <dgm:prSet/>
      <dgm:spPr/>
      <dgm:t>
        <a:bodyPr/>
        <a:lstStyle/>
        <a:p>
          <a:pPr rtl="0"/>
          <a:r>
            <a:rPr lang="en-US" dirty="0" smtClean="0"/>
            <a:t>after obtaining the specimen , perform incision &amp;  drainage </a:t>
          </a:r>
          <a:endParaRPr lang="en-US" dirty="0"/>
        </a:p>
      </dgm:t>
    </dgm:pt>
    <dgm:pt modelId="{56D49268-65BF-4920-B343-A2091B9A3714}" type="parTrans" cxnId="{D04A6769-BC3F-4C64-A2F2-858BB02DE215}">
      <dgm:prSet/>
      <dgm:spPr/>
      <dgm:t>
        <a:bodyPr/>
        <a:lstStyle/>
        <a:p>
          <a:endParaRPr lang="en-US"/>
        </a:p>
      </dgm:t>
    </dgm:pt>
    <dgm:pt modelId="{BB121544-A701-4D03-B093-DF3D0906B90C}" type="sibTrans" cxnId="{D04A6769-BC3F-4C64-A2F2-858BB02DE215}">
      <dgm:prSet/>
      <dgm:spPr/>
      <dgm:t>
        <a:bodyPr/>
        <a:lstStyle/>
        <a:p>
          <a:endParaRPr lang="en-US"/>
        </a:p>
      </dgm:t>
    </dgm:pt>
    <dgm:pt modelId="{19A7F02D-2EB5-4C8C-B411-EE66F254AE43}" type="pres">
      <dgm:prSet presAssocID="{0E8015E4-50E1-437C-B072-606CAC6BF2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72CFA3-C40C-404A-94F8-EA6254877357}" type="pres">
      <dgm:prSet presAssocID="{0E8015E4-50E1-437C-B072-606CAC6BF2B0}" presName="dummyMaxCanvas" presStyleCnt="0">
        <dgm:presLayoutVars/>
      </dgm:prSet>
      <dgm:spPr/>
    </dgm:pt>
    <dgm:pt modelId="{F5AE28E7-6C17-4524-8E83-B397A44429EC}" type="pres">
      <dgm:prSet presAssocID="{0E8015E4-50E1-437C-B072-606CAC6BF2B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A724-0759-4F13-9124-BAA0E39D35AC}" type="pres">
      <dgm:prSet presAssocID="{0E8015E4-50E1-437C-B072-606CAC6BF2B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654F7-5D33-494C-9630-BC1729740B8B}" type="pres">
      <dgm:prSet presAssocID="{0E8015E4-50E1-437C-B072-606CAC6BF2B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B64FA-8A96-4DC5-B324-85E0F24C348C}" type="pres">
      <dgm:prSet presAssocID="{0E8015E4-50E1-437C-B072-606CAC6BF2B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8D251-BE3C-4A5F-AC82-C33311153656}" type="pres">
      <dgm:prSet presAssocID="{0E8015E4-50E1-437C-B072-606CAC6BF2B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17EB-6267-437D-9E3A-65D01958CEEE}" type="pres">
      <dgm:prSet presAssocID="{0E8015E4-50E1-437C-B072-606CAC6BF2B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E94BF-4861-4A8A-ABEA-09F81A2C7084}" type="pres">
      <dgm:prSet presAssocID="{0E8015E4-50E1-437C-B072-606CAC6BF2B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75C31-EC4A-4D98-97B5-7D3B98B5E99D}" type="pres">
      <dgm:prSet presAssocID="{0E8015E4-50E1-437C-B072-606CAC6BF2B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9E50F-FF7F-4D5F-A848-77EF78F68016}" type="pres">
      <dgm:prSet presAssocID="{0E8015E4-50E1-437C-B072-606CAC6BF2B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76790-ED94-4B84-8E48-8081C234DA43}" type="pres">
      <dgm:prSet presAssocID="{0E8015E4-50E1-437C-B072-606CAC6BF2B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0F326-4F0D-46BF-A6EB-1FF3459DC73E}" type="pres">
      <dgm:prSet presAssocID="{0E8015E4-50E1-437C-B072-606CAC6BF2B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7EAF-1CE6-4705-B0DB-1D0616CE30C2}" type="pres">
      <dgm:prSet presAssocID="{0E8015E4-50E1-437C-B072-606CAC6BF2B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5D551-CAB8-4387-97C7-45F36D20F355}" type="pres">
      <dgm:prSet presAssocID="{0E8015E4-50E1-437C-B072-606CAC6BF2B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216B6-D8A6-46D1-B6FD-4458985A5640}" type="pres">
      <dgm:prSet presAssocID="{0E8015E4-50E1-437C-B072-606CAC6BF2B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1965C-6A3B-40E3-B49F-B4140C44474B}" type="presOf" srcId="{A659A400-C74F-4A8E-AF12-CD526149E1BF}" destId="{F0F76790-ED94-4B84-8E48-8081C234DA43}" srcOrd="1" destOrd="0" presId="urn:microsoft.com/office/officeart/2005/8/layout/vProcess5"/>
    <dgm:cxn modelId="{B2697407-C7CE-45CB-BFD7-4763302BAF00}" type="presOf" srcId="{0E8015E4-50E1-437C-B072-606CAC6BF2B0}" destId="{19A7F02D-2EB5-4C8C-B411-EE66F254AE43}" srcOrd="0" destOrd="0" presId="urn:microsoft.com/office/officeart/2005/8/layout/vProcess5"/>
    <dgm:cxn modelId="{39A3D2F8-FADC-416A-9AA2-A9A398873BFA}" type="presOf" srcId="{2FDC3853-ACAA-46E1-8AA6-A016BB574F2A}" destId="{29D9E50F-FF7F-4D5F-A848-77EF78F68016}" srcOrd="0" destOrd="0" presId="urn:microsoft.com/office/officeart/2005/8/layout/vProcess5"/>
    <dgm:cxn modelId="{04DDAF4D-B7AD-416D-88F6-C0B5E176616D}" type="presOf" srcId="{7E0C0B51-C733-4E28-9A63-A92482ACCCA2}" destId="{733E94BF-4861-4A8A-ABEA-09F81A2C7084}" srcOrd="0" destOrd="0" presId="urn:microsoft.com/office/officeart/2005/8/layout/vProcess5"/>
    <dgm:cxn modelId="{BE39E6F1-9096-4713-9008-D40119759044}" type="presOf" srcId="{DE1A8CF1-061B-4C87-B56E-40B1563C59CD}" destId="{3730F326-4F0D-46BF-A6EB-1FF3459DC73E}" srcOrd="1" destOrd="0" presId="urn:microsoft.com/office/officeart/2005/8/layout/vProcess5"/>
    <dgm:cxn modelId="{FBD5B77F-9A57-4CC6-B813-D98B0002E0E9}" type="presOf" srcId="{A71D05EB-5B43-4CF6-9624-22674C86EB5B}" destId="{9A9654F7-5D33-494C-9630-BC1729740B8B}" srcOrd="0" destOrd="0" presId="urn:microsoft.com/office/officeart/2005/8/layout/vProcess5"/>
    <dgm:cxn modelId="{9378DD0A-EE43-4E6F-B647-3D0A55DB1323}" srcId="{0E8015E4-50E1-437C-B072-606CAC6BF2B0}" destId="{A659A400-C74F-4A8E-AF12-CD526149E1BF}" srcOrd="0" destOrd="0" parTransId="{05CE5F75-B1D6-475F-90E0-7942CD89E70E}" sibTransId="{19CE32F4-6DA2-4D1E-B9FB-AF7CFD17C67C}"/>
    <dgm:cxn modelId="{D562F603-513A-4867-9ED8-C40FBAA7B92C}" type="presOf" srcId="{9FB71AA1-7FD0-4A18-A94E-79EC2B24F358}" destId="{F1B8D251-BE3C-4A5F-AC82-C33311153656}" srcOrd="0" destOrd="0" presId="urn:microsoft.com/office/officeart/2005/8/layout/vProcess5"/>
    <dgm:cxn modelId="{602306F7-AD16-48D5-B22D-73051A93C866}" type="presOf" srcId="{A659A400-C74F-4A8E-AF12-CD526149E1BF}" destId="{F5AE28E7-6C17-4524-8E83-B397A44429EC}" srcOrd="0" destOrd="0" presId="urn:microsoft.com/office/officeart/2005/8/layout/vProcess5"/>
    <dgm:cxn modelId="{D04A6769-BC3F-4C64-A2F2-858BB02DE215}" srcId="{0E8015E4-50E1-437C-B072-606CAC6BF2B0}" destId="{9FB71AA1-7FD0-4A18-A94E-79EC2B24F358}" srcOrd="4" destOrd="0" parTransId="{56D49268-65BF-4920-B343-A2091B9A3714}" sibTransId="{BB121544-A701-4D03-B093-DF3D0906B90C}"/>
    <dgm:cxn modelId="{B521474F-5542-4430-87F7-A3F80C920743}" type="presOf" srcId="{A05C552E-D490-4472-93AE-A6C969362C8C}" destId="{7FA75C31-EC4A-4D98-97B5-7D3B98B5E99D}" srcOrd="0" destOrd="0" presId="urn:microsoft.com/office/officeart/2005/8/layout/vProcess5"/>
    <dgm:cxn modelId="{27378C77-C5A9-4BB3-8471-479BF418FDF9}" type="presOf" srcId="{FA37F929-7847-49F8-8AA7-4244C82724FA}" destId="{EDB5D551-CAB8-4387-97C7-45F36D20F355}" srcOrd="1" destOrd="0" presId="urn:microsoft.com/office/officeart/2005/8/layout/vProcess5"/>
    <dgm:cxn modelId="{5B399169-250A-4D77-8D29-2BFF3DB63761}" srcId="{0E8015E4-50E1-437C-B072-606CAC6BF2B0}" destId="{DE1A8CF1-061B-4C87-B56E-40B1563C59CD}" srcOrd="1" destOrd="0" parTransId="{A9C3D3E8-ED1A-4801-990E-235BCE8A185C}" sibTransId="{7E0C0B51-C733-4E28-9A63-A92482ACCCA2}"/>
    <dgm:cxn modelId="{A4319D99-3E86-409E-A752-2709D5797772}" type="presOf" srcId="{9FB71AA1-7FD0-4A18-A94E-79EC2B24F358}" destId="{772216B6-D8A6-46D1-B6FD-4458985A5640}" srcOrd="1" destOrd="0" presId="urn:microsoft.com/office/officeart/2005/8/layout/vProcess5"/>
    <dgm:cxn modelId="{41CB1D00-D62E-4170-B988-11B9E248BBEB}" srcId="{0E8015E4-50E1-437C-B072-606CAC6BF2B0}" destId="{FA37F929-7847-49F8-8AA7-4244C82724FA}" srcOrd="3" destOrd="0" parTransId="{D6106830-02EF-4E3A-B88D-004ED6D741D0}" sibTransId="{2FDC3853-ACAA-46E1-8AA6-A016BB574F2A}"/>
    <dgm:cxn modelId="{711B6D0A-D6E2-435C-B948-5525D8F99585}" srcId="{0E8015E4-50E1-437C-B072-606CAC6BF2B0}" destId="{A71D05EB-5B43-4CF6-9624-22674C86EB5B}" srcOrd="2" destOrd="0" parTransId="{49547084-385B-4EB8-83AD-3B53FA87068A}" sibTransId="{A05C552E-D490-4472-93AE-A6C969362C8C}"/>
    <dgm:cxn modelId="{EDD27BFE-0BDF-4A4D-8AAB-A8ECA9566B11}" type="presOf" srcId="{DE1A8CF1-061B-4C87-B56E-40B1563C59CD}" destId="{54E3A724-0759-4F13-9124-BAA0E39D35AC}" srcOrd="0" destOrd="0" presId="urn:microsoft.com/office/officeart/2005/8/layout/vProcess5"/>
    <dgm:cxn modelId="{E8C3F085-53B3-482F-B3EA-8E42140C8382}" type="presOf" srcId="{19CE32F4-6DA2-4D1E-B9FB-AF7CFD17C67C}" destId="{9E8F17EB-6267-437D-9E3A-65D01958CEEE}" srcOrd="0" destOrd="0" presId="urn:microsoft.com/office/officeart/2005/8/layout/vProcess5"/>
    <dgm:cxn modelId="{A0234C19-639E-4E48-8F68-45D6F8665BA1}" type="presOf" srcId="{A71D05EB-5B43-4CF6-9624-22674C86EB5B}" destId="{30BF7EAF-1CE6-4705-B0DB-1D0616CE30C2}" srcOrd="1" destOrd="0" presId="urn:microsoft.com/office/officeart/2005/8/layout/vProcess5"/>
    <dgm:cxn modelId="{72AD95AC-FC38-47D9-AACD-9DB2FC821A2A}" type="presOf" srcId="{FA37F929-7847-49F8-8AA7-4244C82724FA}" destId="{967B64FA-8A96-4DC5-B324-85E0F24C348C}" srcOrd="0" destOrd="0" presId="urn:microsoft.com/office/officeart/2005/8/layout/vProcess5"/>
    <dgm:cxn modelId="{AFB7D067-98FD-4283-8680-E96A1DBF22F4}" type="presParOf" srcId="{19A7F02D-2EB5-4C8C-B411-EE66F254AE43}" destId="{C772CFA3-C40C-404A-94F8-EA6254877357}" srcOrd="0" destOrd="0" presId="urn:microsoft.com/office/officeart/2005/8/layout/vProcess5"/>
    <dgm:cxn modelId="{C59115B9-AE16-4551-B4A5-085797078B29}" type="presParOf" srcId="{19A7F02D-2EB5-4C8C-B411-EE66F254AE43}" destId="{F5AE28E7-6C17-4524-8E83-B397A44429EC}" srcOrd="1" destOrd="0" presId="urn:microsoft.com/office/officeart/2005/8/layout/vProcess5"/>
    <dgm:cxn modelId="{0D747552-6200-4CDD-B30C-7DF10A65B84D}" type="presParOf" srcId="{19A7F02D-2EB5-4C8C-B411-EE66F254AE43}" destId="{54E3A724-0759-4F13-9124-BAA0E39D35AC}" srcOrd="2" destOrd="0" presId="urn:microsoft.com/office/officeart/2005/8/layout/vProcess5"/>
    <dgm:cxn modelId="{E0FE3159-4639-419A-BCE4-D16C030AB970}" type="presParOf" srcId="{19A7F02D-2EB5-4C8C-B411-EE66F254AE43}" destId="{9A9654F7-5D33-494C-9630-BC1729740B8B}" srcOrd="3" destOrd="0" presId="urn:microsoft.com/office/officeart/2005/8/layout/vProcess5"/>
    <dgm:cxn modelId="{C7867DA8-B62D-48D0-B1F8-AE3ACB344468}" type="presParOf" srcId="{19A7F02D-2EB5-4C8C-B411-EE66F254AE43}" destId="{967B64FA-8A96-4DC5-B324-85E0F24C348C}" srcOrd="4" destOrd="0" presId="urn:microsoft.com/office/officeart/2005/8/layout/vProcess5"/>
    <dgm:cxn modelId="{406E4B47-6ABE-4D10-80FC-FD8447EEA78B}" type="presParOf" srcId="{19A7F02D-2EB5-4C8C-B411-EE66F254AE43}" destId="{F1B8D251-BE3C-4A5F-AC82-C33311153656}" srcOrd="5" destOrd="0" presId="urn:microsoft.com/office/officeart/2005/8/layout/vProcess5"/>
    <dgm:cxn modelId="{D8427977-A432-456B-93B9-88ADCA5EDD60}" type="presParOf" srcId="{19A7F02D-2EB5-4C8C-B411-EE66F254AE43}" destId="{9E8F17EB-6267-437D-9E3A-65D01958CEEE}" srcOrd="6" destOrd="0" presId="urn:microsoft.com/office/officeart/2005/8/layout/vProcess5"/>
    <dgm:cxn modelId="{88297EBE-28C6-4553-AB60-201AC8F1BC16}" type="presParOf" srcId="{19A7F02D-2EB5-4C8C-B411-EE66F254AE43}" destId="{733E94BF-4861-4A8A-ABEA-09F81A2C7084}" srcOrd="7" destOrd="0" presId="urn:microsoft.com/office/officeart/2005/8/layout/vProcess5"/>
    <dgm:cxn modelId="{3F3B0C9A-2FE8-4C3A-9BCD-6E1A4BD85842}" type="presParOf" srcId="{19A7F02D-2EB5-4C8C-B411-EE66F254AE43}" destId="{7FA75C31-EC4A-4D98-97B5-7D3B98B5E99D}" srcOrd="8" destOrd="0" presId="urn:microsoft.com/office/officeart/2005/8/layout/vProcess5"/>
    <dgm:cxn modelId="{45436089-4CE8-48FA-9E7F-A7AF4F9A24C7}" type="presParOf" srcId="{19A7F02D-2EB5-4C8C-B411-EE66F254AE43}" destId="{29D9E50F-FF7F-4D5F-A848-77EF78F68016}" srcOrd="9" destOrd="0" presId="urn:microsoft.com/office/officeart/2005/8/layout/vProcess5"/>
    <dgm:cxn modelId="{FF703017-E301-4D5E-8241-502C09A0FF7B}" type="presParOf" srcId="{19A7F02D-2EB5-4C8C-B411-EE66F254AE43}" destId="{F0F76790-ED94-4B84-8E48-8081C234DA43}" srcOrd="10" destOrd="0" presId="urn:microsoft.com/office/officeart/2005/8/layout/vProcess5"/>
    <dgm:cxn modelId="{9F974E00-DE4E-426F-9353-C66163B66867}" type="presParOf" srcId="{19A7F02D-2EB5-4C8C-B411-EE66F254AE43}" destId="{3730F326-4F0D-46BF-A6EB-1FF3459DC73E}" srcOrd="11" destOrd="0" presId="urn:microsoft.com/office/officeart/2005/8/layout/vProcess5"/>
    <dgm:cxn modelId="{9E1FA006-C5A6-4F9C-8BBF-92DC6D58F65B}" type="presParOf" srcId="{19A7F02D-2EB5-4C8C-B411-EE66F254AE43}" destId="{30BF7EAF-1CE6-4705-B0DB-1D0616CE30C2}" srcOrd="12" destOrd="0" presId="urn:microsoft.com/office/officeart/2005/8/layout/vProcess5"/>
    <dgm:cxn modelId="{21F7988D-4E51-4B28-84C6-F91C1FA67F44}" type="presParOf" srcId="{19A7F02D-2EB5-4C8C-B411-EE66F254AE43}" destId="{EDB5D551-CAB8-4387-97C7-45F36D20F355}" srcOrd="13" destOrd="0" presId="urn:microsoft.com/office/officeart/2005/8/layout/vProcess5"/>
    <dgm:cxn modelId="{C0970CC3-AB4F-4B62-A81F-0D73C02533C2}" type="presParOf" srcId="{19A7F02D-2EB5-4C8C-B411-EE66F254AE43}" destId="{772216B6-D8A6-46D1-B6FD-4458985A5640}" srcOrd="14" destOrd="0" presId="urn:microsoft.com/office/officeart/2005/8/layout/v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913FDB-AEE3-472C-AA55-C754B11E14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5668D-FF6E-48FE-991D-25150EC9D062}">
      <dgm:prSet/>
      <dgm:spPr/>
      <dgm:t>
        <a:bodyPr/>
        <a:lstStyle/>
        <a:p>
          <a:pPr rtl="0"/>
          <a:r>
            <a:rPr lang="en-US" dirty="0" smtClean="0"/>
            <a:t>Negative culture becomes positive by 24-72 hrs</a:t>
          </a:r>
          <a:endParaRPr lang="en-US" dirty="0"/>
        </a:p>
      </dgm:t>
    </dgm:pt>
    <dgm:pt modelId="{9ED637FA-6395-4147-8982-941D586DA512}" type="parTrans" cxnId="{6EC62FD1-F279-4832-A7C1-E55872B52E53}">
      <dgm:prSet/>
      <dgm:spPr/>
      <dgm:t>
        <a:bodyPr/>
        <a:lstStyle/>
        <a:p>
          <a:endParaRPr lang="en-US"/>
        </a:p>
      </dgm:t>
    </dgm:pt>
    <dgm:pt modelId="{6260610E-BDC7-40F9-8070-8128B2AD9AEB}" type="sibTrans" cxnId="{6EC62FD1-F279-4832-A7C1-E55872B52E53}">
      <dgm:prSet/>
      <dgm:spPr>
        <a:solidFill>
          <a:schemeClr val="accent2"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F3EEBCCB-89EA-4521-89A7-315091416BC3}">
      <dgm:prSet custT="1"/>
      <dgm:spPr/>
      <dgm:t>
        <a:bodyPr/>
        <a:lstStyle/>
        <a:p>
          <a:pPr rtl="0"/>
          <a:r>
            <a:rPr lang="en-US" sz="2700" dirty="0" smtClean="0"/>
            <a:t>Advised to allow more than 48 hrs before taking culture &amp; </a:t>
          </a:r>
          <a:r>
            <a:rPr lang="en-US" sz="2700" dirty="0" err="1" smtClean="0"/>
            <a:t>obturation</a:t>
          </a:r>
          <a:r>
            <a:rPr lang="en-US" sz="2700" smtClean="0"/>
            <a:t> (98 </a:t>
          </a:r>
          <a:r>
            <a:rPr lang="en-US" sz="2700" dirty="0" smtClean="0"/>
            <a:t>hrs / more )</a:t>
          </a:r>
          <a:endParaRPr lang="en-US" sz="2700" dirty="0"/>
        </a:p>
      </dgm:t>
    </dgm:pt>
    <dgm:pt modelId="{0AA156DE-779F-4FB7-8C00-A4F2AA785F1C}" type="parTrans" cxnId="{3AE6E39A-9EC9-4648-BFE1-997E17938CA8}">
      <dgm:prSet/>
      <dgm:spPr/>
      <dgm:t>
        <a:bodyPr/>
        <a:lstStyle/>
        <a:p>
          <a:endParaRPr lang="en-US"/>
        </a:p>
      </dgm:t>
    </dgm:pt>
    <dgm:pt modelId="{5826C5AA-BC34-4E97-954C-6E8B760CBDDA}" type="sibTrans" cxnId="{3AE6E39A-9EC9-4648-BFE1-997E17938CA8}">
      <dgm:prSet/>
      <dgm:spPr>
        <a:solidFill>
          <a:schemeClr val="accent2"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97547DBE-74A5-4167-BA0C-6E35A23D8971}">
      <dgm:prSet/>
      <dgm:spPr/>
      <dgm:t>
        <a:bodyPr/>
        <a:lstStyle/>
        <a:p>
          <a:pPr rtl="0"/>
          <a:r>
            <a:rPr lang="en-US" dirty="0" smtClean="0"/>
            <a:t>Culture tube should be re- examined immediately before </a:t>
          </a:r>
          <a:r>
            <a:rPr lang="en-US" dirty="0" err="1" smtClean="0"/>
            <a:t>obturating</a:t>
          </a:r>
          <a:r>
            <a:rPr lang="en-US" dirty="0" smtClean="0"/>
            <a:t> a canal so that no evidence of growth is present </a:t>
          </a:r>
          <a:endParaRPr lang="en-US" dirty="0"/>
        </a:p>
      </dgm:t>
    </dgm:pt>
    <dgm:pt modelId="{F2EB05DA-F2A1-4699-A084-AD98882CA96F}" type="parTrans" cxnId="{FBF4B10B-E568-4274-8328-C6D58DE97C07}">
      <dgm:prSet/>
      <dgm:spPr/>
      <dgm:t>
        <a:bodyPr/>
        <a:lstStyle/>
        <a:p>
          <a:endParaRPr lang="en-US"/>
        </a:p>
      </dgm:t>
    </dgm:pt>
    <dgm:pt modelId="{5B226D66-4C77-48F9-A286-82F37728DE08}" type="sibTrans" cxnId="{FBF4B10B-E568-4274-8328-C6D58DE97C07}">
      <dgm:prSet/>
      <dgm:spPr/>
      <dgm:t>
        <a:bodyPr/>
        <a:lstStyle/>
        <a:p>
          <a:endParaRPr lang="en-US"/>
        </a:p>
      </dgm:t>
    </dgm:pt>
    <dgm:pt modelId="{089CDB1A-765E-4240-A4EE-B0BF1EE27CA9}" type="pres">
      <dgm:prSet presAssocID="{F8913FDB-AEE3-472C-AA55-C754B11E14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CE415-9029-4B91-A36E-DDD8AA53AC19}" type="pres">
      <dgm:prSet presAssocID="{F8913FDB-AEE3-472C-AA55-C754B11E1441}" presName="dummyMaxCanvas" presStyleCnt="0">
        <dgm:presLayoutVars/>
      </dgm:prSet>
      <dgm:spPr/>
    </dgm:pt>
    <dgm:pt modelId="{DFDAF799-7701-46A4-A949-EE364F2799CA}" type="pres">
      <dgm:prSet presAssocID="{F8913FDB-AEE3-472C-AA55-C754B11E144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DD353-63B5-469E-9D70-B0E6FB293CA7}" type="pres">
      <dgm:prSet presAssocID="{F8913FDB-AEE3-472C-AA55-C754B11E1441}" presName="ThreeNodes_2" presStyleLbl="node1" presStyleIdx="1" presStyleCnt="3" custScaleX="105882" custLinFactNeighborX="0" custLinFactNeighborY="-4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272D7-D350-4CB0-A09C-346A6E505030}" type="pres">
      <dgm:prSet presAssocID="{F8913FDB-AEE3-472C-AA55-C754B11E144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85FAE-4636-45F8-B635-D52B3C71227F}" type="pres">
      <dgm:prSet presAssocID="{F8913FDB-AEE3-472C-AA55-C754B11E14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455C0-230D-414B-A700-5546280E2A40}" type="pres">
      <dgm:prSet presAssocID="{F8913FDB-AEE3-472C-AA55-C754B11E14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A921A-FC71-4A4A-8393-C2C4661AC40F}" type="pres">
      <dgm:prSet presAssocID="{F8913FDB-AEE3-472C-AA55-C754B11E14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FF693-6624-4DE7-9A2C-E1256346AE10}" type="pres">
      <dgm:prSet presAssocID="{F8913FDB-AEE3-472C-AA55-C754B11E14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14695-557C-4CA3-871F-255118A28B40}" type="pres">
      <dgm:prSet presAssocID="{F8913FDB-AEE3-472C-AA55-C754B11E14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E1C95-E5C1-4137-A9B1-3F2BBB5D2D82}" type="presOf" srcId="{5826C5AA-BC34-4E97-954C-6E8B760CBDDA}" destId="{625455C0-230D-414B-A700-5546280E2A40}" srcOrd="0" destOrd="0" presId="urn:microsoft.com/office/officeart/2005/8/layout/vProcess5"/>
    <dgm:cxn modelId="{01DFEBE5-4563-4AE5-96BF-17F47FAEFD8B}" type="presOf" srcId="{7735668D-FF6E-48FE-991D-25150EC9D062}" destId="{DFDAF799-7701-46A4-A949-EE364F2799CA}" srcOrd="0" destOrd="0" presId="urn:microsoft.com/office/officeart/2005/8/layout/vProcess5"/>
    <dgm:cxn modelId="{FD94E777-DE22-421C-B32F-6AD6D9AAF3C7}" type="presOf" srcId="{7735668D-FF6E-48FE-991D-25150EC9D062}" destId="{621A921A-FC71-4A4A-8393-C2C4661AC40F}" srcOrd="1" destOrd="0" presId="urn:microsoft.com/office/officeart/2005/8/layout/vProcess5"/>
    <dgm:cxn modelId="{A58AB3A9-3944-4067-A765-13D6D6D17EC2}" type="presOf" srcId="{F8913FDB-AEE3-472C-AA55-C754B11E1441}" destId="{089CDB1A-765E-4240-A4EE-B0BF1EE27CA9}" srcOrd="0" destOrd="0" presId="urn:microsoft.com/office/officeart/2005/8/layout/vProcess5"/>
    <dgm:cxn modelId="{3AE6E39A-9EC9-4648-BFE1-997E17938CA8}" srcId="{F8913FDB-AEE3-472C-AA55-C754B11E1441}" destId="{F3EEBCCB-89EA-4521-89A7-315091416BC3}" srcOrd="1" destOrd="0" parTransId="{0AA156DE-779F-4FB7-8C00-A4F2AA785F1C}" sibTransId="{5826C5AA-BC34-4E97-954C-6E8B760CBDDA}"/>
    <dgm:cxn modelId="{A3E0ADFC-473E-4BAA-9891-2315F0881A02}" type="presOf" srcId="{6260610E-BDC7-40F9-8070-8128B2AD9AEB}" destId="{56285FAE-4636-45F8-B635-D52B3C71227F}" srcOrd="0" destOrd="0" presId="urn:microsoft.com/office/officeart/2005/8/layout/vProcess5"/>
    <dgm:cxn modelId="{E09F68B4-2A34-445C-AB14-B22361EA84F0}" type="presOf" srcId="{97547DBE-74A5-4167-BA0C-6E35A23D8971}" destId="{9A8272D7-D350-4CB0-A09C-346A6E505030}" srcOrd="0" destOrd="0" presId="urn:microsoft.com/office/officeart/2005/8/layout/vProcess5"/>
    <dgm:cxn modelId="{FBF4B10B-E568-4274-8328-C6D58DE97C07}" srcId="{F8913FDB-AEE3-472C-AA55-C754B11E1441}" destId="{97547DBE-74A5-4167-BA0C-6E35A23D8971}" srcOrd="2" destOrd="0" parTransId="{F2EB05DA-F2A1-4699-A084-AD98882CA96F}" sibTransId="{5B226D66-4C77-48F9-A286-82F37728DE08}"/>
    <dgm:cxn modelId="{B4112F54-6B19-4BE6-BDD0-7854183CECDF}" type="presOf" srcId="{97547DBE-74A5-4167-BA0C-6E35A23D8971}" destId="{CB114695-557C-4CA3-871F-255118A28B40}" srcOrd="1" destOrd="0" presId="urn:microsoft.com/office/officeart/2005/8/layout/vProcess5"/>
    <dgm:cxn modelId="{6EC62FD1-F279-4832-A7C1-E55872B52E53}" srcId="{F8913FDB-AEE3-472C-AA55-C754B11E1441}" destId="{7735668D-FF6E-48FE-991D-25150EC9D062}" srcOrd="0" destOrd="0" parTransId="{9ED637FA-6395-4147-8982-941D586DA512}" sibTransId="{6260610E-BDC7-40F9-8070-8128B2AD9AEB}"/>
    <dgm:cxn modelId="{39C28487-11A2-49D0-BFF2-30A965258B06}" type="presOf" srcId="{F3EEBCCB-89EA-4521-89A7-315091416BC3}" destId="{DDEFF693-6624-4DE7-9A2C-E1256346AE10}" srcOrd="1" destOrd="0" presId="urn:microsoft.com/office/officeart/2005/8/layout/vProcess5"/>
    <dgm:cxn modelId="{289E26A6-AB66-4F7B-A344-A9145819C901}" type="presOf" srcId="{F3EEBCCB-89EA-4521-89A7-315091416BC3}" destId="{086DD353-63B5-469E-9D70-B0E6FB293CA7}" srcOrd="0" destOrd="0" presId="urn:microsoft.com/office/officeart/2005/8/layout/vProcess5"/>
    <dgm:cxn modelId="{82057764-0FFB-41A5-9C1E-5B8A7071AC4D}" type="presParOf" srcId="{089CDB1A-765E-4240-A4EE-B0BF1EE27CA9}" destId="{20ACE415-9029-4B91-A36E-DDD8AA53AC19}" srcOrd="0" destOrd="0" presId="urn:microsoft.com/office/officeart/2005/8/layout/vProcess5"/>
    <dgm:cxn modelId="{A43A5ECC-7277-4F02-A383-13052158D7AA}" type="presParOf" srcId="{089CDB1A-765E-4240-A4EE-B0BF1EE27CA9}" destId="{DFDAF799-7701-46A4-A949-EE364F2799CA}" srcOrd="1" destOrd="0" presId="urn:microsoft.com/office/officeart/2005/8/layout/vProcess5"/>
    <dgm:cxn modelId="{68788F27-4385-4BF9-BEC3-B7A331DC5155}" type="presParOf" srcId="{089CDB1A-765E-4240-A4EE-B0BF1EE27CA9}" destId="{086DD353-63B5-469E-9D70-B0E6FB293CA7}" srcOrd="2" destOrd="0" presId="urn:microsoft.com/office/officeart/2005/8/layout/vProcess5"/>
    <dgm:cxn modelId="{3B510F6F-811F-49BC-9D50-56A2E64CF6B7}" type="presParOf" srcId="{089CDB1A-765E-4240-A4EE-B0BF1EE27CA9}" destId="{9A8272D7-D350-4CB0-A09C-346A6E505030}" srcOrd="3" destOrd="0" presId="urn:microsoft.com/office/officeart/2005/8/layout/vProcess5"/>
    <dgm:cxn modelId="{84AFB0CE-1B22-4433-A984-C4F5CFD844FC}" type="presParOf" srcId="{089CDB1A-765E-4240-A4EE-B0BF1EE27CA9}" destId="{56285FAE-4636-45F8-B635-D52B3C71227F}" srcOrd="4" destOrd="0" presId="urn:microsoft.com/office/officeart/2005/8/layout/vProcess5"/>
    <dgm:cxn modelId="{6960D92C-27D3-4E7B-A0B5-0CB9821F7D3B}" type="presParOf" srcId="{089CDB1A-765E-4240-A4EE-B0BF1EE27CA9}" destId="{625455C0-230D-414B-A700-5546280E2A40}" srcOrd="5" destOrd="0" presId="urn:microsoft.com/office/officeart/2005/8/layout/vProcess5"/>
    <dgm:cxn modelId="{7261448B-F823-4D97-8079-8F73C45C51E5}" type="presParOf" srcId="{089CDB1A-765E-4240-A4EE-B0BF1EE27CA9}" destId="{621A921A-FC71-4A4A-8393-C2C4661AC40F}" srcOrd="6" destOrd="0" presId="urn:microsoft.com/office/officeart/2005/8/layout/vProcess5"/>
    <dgm:cxn modelId="{61F4A08E-4918-46E2-B54A-32EA347FB8D8}" type="presParOf" srcId="{089CDB1A-765E-4240-A4EE-B0BF1EE27CA9}" destId="{DDEFF693-6624-4DE7-9A2C-E1256346AE10}" srcOrd="7" destOrd="0" presId="urn:microsoft.com/office/officeart/2005/8/layout/vProcess5"/>
    <dgm:cxn modelId="{AF5DAD3D-16B1-4B78-8711-A578479AC8ED}" type="presParOf" srcId="{089CDB1A-765E-4240-A4EE-B0BF1EE27CA9}" destId="{CB114695-557C-4CA3-871F-255118A28B40}" srcOrd="8" destOrd="0" presId="urn:microsoft.com/office/officeart/2005/8/layout/vProcess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698B6A-4F13-410C-A2D6-85E7506AB8F9}" type="doc">
      <dgm:prSet loTypeId="urn:microsoft.com/office/officeart/2005/8/layout/process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27150B-0782-44AD-851B-D9E81E36332E}">
      <dgm:prSet custT="1"/>
      <dgm:spPr/>
      <dgm:t>
        <a:bodyPr/>
        <a:lstStyle/>
        <a:p>
          <a:pPr algn="l" rtl="0"/>
          <a:r>
            <a:rPr lang="en-US" sz="2800" dirty="0" smtClean="0"/>
            <a:t>A filter disk impregnated with a standard amount of an antibiotic is applied to the surface of the plate &amp; the antibiotic is allowed to diffuse into the adjacent medium</a:t>
          </a:r>
          <a:r>
            <a:rPr lang="en-US" sz="2200" dirty="0" smtClean="0"/>
            <a:t>.</a:t>
          </a:r>
          <a:endParaRPr lang="en-US" sz="2200" dirty="0"/>
        </a:p>
      </dgm:t>
    </dgm:pt>
    <dgm:pt modelId="{80169E12-0D15-4A18-B1A5-F1436B597B1C}" type="parTrans" cxnId="{A9855CBF-19D3-4248-9C45-DD2ABB308546}">
      <dgm:prSet/>
      <dgm:spPr/>
      <dgm:t>
        <a:bodyPr/>
        <a:lstStyle/>
        <a:p>
          <a:endParaRPr lang="en-US"/>
        </a:p>
      </dgm:t>
    </dgm:pt>
    <dgm:pt modelId="{F395846A-EEF7-4ECC-9BD9-BADB1702C7BA}" type="sibTrans" cxnId="{A9855CBF-19D3-4248-9C45-DD2ABB308546}">
      <dgm:prSet/>
      <dgm:spPr/>
      <dgm:t>
        <a:bodyPr/>
        <a:lstStyle/>
        <a:p>
          <a:endParaRPr lang="en-US"/>
        </a:p>
      </dgm:t>
    </dgm:pt>
    <dgm:pt modelId="{A4F8153A-EA76-4169-BE29-B1775C15D5F0}">
      <dgm:prSet custT="1"/>
      <dgm:spPr/>
      <dgm:t>
        <a:bodyPr/>
        <a:lstStyle/>
        <a:p>
          <a:pPr rtl="0"/>
          <a:r>
            <a:rPr lang="en-US" sz="2800" dirty="0" smtClean="0"/>
            <a:t>The result is a gradient of antibiotic surrounding the disk.</a:t>
          </a:r>
          <a:endParaRPr lang="en-US" sz="2800" dirty="0"/>
        </a:p>
      </dgm:t>
    </dgm:pt>
    <dgm:pt modelId="{DE08B1A1-F459-4116-BF92-B866DA4EA1B2}" type="parTrans" cxnId="{C897C028-575E-434D-8D75-5F980E1C2CB4}">
      <dgm:prSet/>
      <dgm:spPr/>
      <dgm:t>
        <a:bodyPr/>
        <a:lstStyle/>
        <a:p>
          <a:endParaRPr lang="en-US"/>
        </a:p>
      </dgm:t>
    </dgm:pt>
    <dgm:pt modelId="{205F43A9-7B7E-4418-986E-EE07B6DDD088}" type="sibTrans" cxnId="{C897C028-575E-434D-8D75-5F980E1C2CB4}">
      <dgm:prSet/>
      <dgm:spPr/>
      <dgm:t>
        <a:bodyPr/>
        <a:lstStyle/>
        <a:p>
          <a:endParaRPr lang="en-US"/>
        </a:p>
      </dgm:t>
    </dgm:pt>
    <dgm:pt modelId="{693606F4-FFB5-470C-A648-EAC142F29450}">
      <dgm:prSet custT="1"/>
      <dgm:spPr/>
      <dgm:t>
        <a:bodyPr/>
        <a:lstStyle/>
        <a:p>
          <a:pPr rtl="0"/>
          <a:r>
            <a:rPr lang="en-US" sz="2800" dirty="0" smtClean="0"/>
            <a:t>Following incubation , a bacterial lawn appears on the plate </a:t>
          </a:r>
          <a:endParaRPr lang="en-US" sz="2800" dirty="0"/>
        </a:p>
      </dgm:t>
    </dgm:pt>
    <dgm:pt modelId="{DC4BD8C8-E18F-45DF-9A13-5CC6FC8DFD4A}" type="parTrans" cxnId="{EF2EB387-CE16-4FB9-9BA6-2EB94DA02429}">
      <dgm:prSet/>
      <dgm:spPr/>
      <dgm:t>
        <a:bodyPr/>
        <a:lstStyle/>
        <a:p>
          <a:endParaRPr lang="en-US"/>
        </a:p>
      </dgm:t>
    </dgm:pt>
    <dgm:pt modelId="{C2591724-4A63-4684-8318-847BB5B07AAB}" type="sibTrans" cxnId="{EF2EB387-CE16-4FB9-9BA6-2EB94DA02429}">
      <dgm:prSet/>
      <dgm:spPr/>
      <dgm:t>
        <a:bodyPr/>
        <a:lstStyle/>
        <a:p>
          <a:endParaRPr lang="en-US"/>
        </a:p>
      </dgm:t>
    </dgm:pt>
    <dgm:pt modelId="{F0212FBF-ACD0-4FFD-B163-288E1715651D}" type="pres">
      <dgm:prSet presAssocID="{E5698B6A-4F13-410C-A2D6-85E7506AB8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F4E2D-3066-4BEF-847D-202B07E6979B}" type="pres">
      <dgm:prSet presAssocID="{3A27150B-0782-44AD-851B-D9E81E36332E}" presName="node" presStyleLbl="node1" presStyleIdx="0" presStyleCnt="3" custScaleX="3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4295C-E047-4F84-BAB6-BF53FCCC8D06}" type="pres">
      <dgm:prSet presAssocID="{F395846A-EEF7-4ECC-9BD9-BADB1702C7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6B1D044-72DC-4E07-A754-E7C8EF79F079}" type="pres">
      <dgm:prSet presAssocID="{F395846A-EEF7-4ECC-9BD9-BADB1702C7B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381B955-BB34-459C-9C34-39B163A8FB79}" type="pres">
      <dgm:prSet presAssocID="{A4F8153A-EA76-4169-BE29-B1775C15D5F0}" presName="node" presStyleLbl="node1" presStyleIdx="1" presStyleCnt="3" custScaleX="326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9D6F2-AE00-4C26-BA40-7C4F75966B0B}" type="pres">
      <dgm:prSet presAssocID="{205F43A9-7B7E-4418-986E-EE07B6DDD08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46A0828-AFF4-411D-B757-B1BDC32A9163}" type="pres">
      <dgm:prSet presAssocID="{205F43A9-7B7E-4418-986E-EE07B6DDD08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C81C14E-EE21-4B50-9462-26842695E2ED}" type="pres">
      <dgm:prSet presAssocID="{693606F4-FFB5-470C-A648-EAC142F29450}" presName="node" presStyleLbl="node1" presStyleIdx="2" presStyleCnt="3" custScaleX="339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BFB189-9BB3-4AB1-A9F4-C456C4EF9EE0}" type="presOf" srcId="{F395846A-EEF7-4ECC-9BD9-BADB1702C7BA}" destId="{CBC4295C-E047-4F84-BAB6-BF53FCCC8D06}" srcOrd="0" destOrd="0" presId="urn:microsoft.com/office/officeart/2005/8/layout/process2"/>
    <dgm:cxn modelId="{42D8DA9B-96BC-4E2F-9F12-3EDC08282BA1}" type="presOf" srcId="{205F43A9-7B7E-4418-986E-EE07B6DDD088}" destId="{046A0828-AFF4-411D-B757-B1BDC32A9163}" srcOrd="1" destOrd="0" presId="urn:microsoft.com/office/officeart/2005/8/layout/process2"/>
    <dgm:cxn modelId="{5D2AE6C9-EE3F-4BA6-B2E5-66582FAFEB81}" type="presOf" srcId="{693606F4-FFB5-470C-A648-EAC142F29450}" destId="{0C81C14E-EE21-4B50-9462-26842695E2ED}" srcOrd="0" destOrd="0" presId="urn:microsoft.com/office/officeart/2005/8/layout/process2"/>
    <dgm:cxn modelId="{7EFB85FD-6898-4432-B6C2-465D5A7D12BC}" type="presOf" srcId="{3A27150B-0782-44AD-851B-D9E81E36332E}" destId="{112F4E2D-3066-4BEF-847D-202B07E6979B}" srcOrd="0" destOrd="0" presId="urn:microsoft.com/office/officeart/2005/8/layout/process2"/>
    <dgm:cxn modelId="{0D1B556A-C418-492D-8378-C16B4FA1D842}" type="presOf" srcId="{F395846A-EEF7-4ECC-9BD9-BADB1702C7BA}" destId="{46B1D044-72DC-4E07-A754-E7C8EF79F079}" srcOrd="1" destOrd="0" presId="urn:microsoft.com/office/officeart/2005/8/layout/process2"/>
    <dgm:cxn modelId="{8052AD53-1606-41C6-84CB-CA87EF3B5832}" type="presOf" srcId="{A4F8153A-EA76-4169-BE29-B1775C15D5F0}" destId="{E381B955-BB34-459C-9C34-39B163A8FB79}" srcOrd="0" destOrd="0" presId="urn:microsoft.com/office/officeart/2005/8/layout/process2"/>
    <dgm:cxn modelId="{C897C028-575E-434D-8D75-5F980E1C2CB4}" srcId="{E5698B6A-4F13-410C-A2D6-85E7506AB8F9}" destId="{A4F8153A-EA76-4169-BE29-B1775C15D5F0}" srcOrd="1" destOrd="0" parTransId="{DE08B1A1-F459-4116-BF92-B866DA4EA1B2}" sibTransId="{205F43A9-7B7E-4418-986E-EE07B6DDD088}"/>
    <dgm:cxn modelId="{EC6DA944-FD2E-4778-95BB-B1BE4E04CEB1}" type="presOf" srcId="{205F43A9-7B7E-4418-986E-EE07B6DDD088}" destId="{35C9D6F2-AE00-4C26-BA40-7C4F75966B0B}" srcOrd="0" destOrd="0" presId="urn:microsoft.com/office/officeart/2005/8/layout/process2"/>
    <dgm:cxn modelId="{A9855CBF-19D3-4248-9C45-DD2ABB308546}" srcId="{E5698B6A-4F13-410C-A2D6-85E7506AB8F9}" destId="{3A27150B-0782-44AD-851B-D9E81E36332E}" srcOrd="0" destOrd="0" parTransId="{80169E12-0D15-4A18-B1A5-F1436B597B1C}" sibTransId="{F395846A-EEF7-4ECC-9BD9-BADB1702C7BA}"/>
    <dgm:cxn modelId="{EF2EB387-CE16-4FB9-9BA6-2EB94DA02429}" srcId="{E5698B6A-4F13-410C-A2D6-85E7506AB8F9}" destId="{693606F4-FFB5-470C-A648-EAC142F29450}" srcOrd="2" destOrd="0" parTransId="{DC4BD8C8-E18F-45DF-9A13-5CC6FC8DFD4A}" sibTransId="{C2591724-4A63-4684-8318-847BB5B07AAB}"/>
    <dgm:cxn modelId="{022DE5FC-0167-4C2F-8C9F-B01550C48AB7}" type="presOf" srcId="{E5698B6A-4F13-410C-A2D6-85E7506AB8F9}" destId="{F0212FBF-ACD0-4FFD-B163-288E1715651D}" srcOrd="0" destOrd="0" presId="urn:microsoft.com/office/officeart/2005/8/layout/process2"/>
    <dgm:cxn modelId="{CE12F961-91F7-48A0-9BD6-C64713315F7F}" type="presParOf" srcId="{F0212FBF-ACD0-4FFD-B163-288E1715651D}" destId="{112F4E2D-3066-4BEF-847D-202B07E6979B}" srcOrd="0" destOrd="0" presId="urn:microsoft.com/office/officeart/2005/8/layout/process2"/>
    <dgm:cxn modelId="{3C03B2EA-433C-4901-8111-C97274979C05}" type="presParOf" srcId="{F0212FBF-ACD0-4FFD-B163-288E1715651D}" destId="{CBC4295C-E047-4F84-BAB6-BF53FCCC8D06}" srcOrd="1" destOrd="0" presId="urn:microsoft.com/office/officeart/2005/8/layout/process2"/>
    <dgm:cxn modelId="{CB484533-6283-42E7-ACF3-EB3356256000}" type="presParOf" srcId="{CBC4295C-E047-4F84-BAB6-BF53FCCC8D06}" destId="{46B1D044-72DC-4E07-A754-E7C8EF79F079}" srcOrd="0" destOrd="0" presId="urn:microsoft.com/office/officeart/2005/8/layout/process2"/>
    <dgm:cxn modelId="{DEB85A2A-0675-44F4-AA18-31F2849AAAA7}" type="presParOf" srcId="{F0212FBF-ACD0-4FFD-B163-288E1715651D}" destId="{E381B955-BB34-459C-9C34-39B163A8FB79}" srcOrd="2" destOrd="0" presId="urn:microsoft.com/office/officeart/2005/8/layout/process2"/>
    <dgm:cxn modelId="{FC569581-75BE-4B20-BF97-CBC6FE6AAE7C}" type="presParOf" srcId="{F0212FBF-ACD0-4FFD-B163-288E1715651D}" destId="{35C9D6F2-AE00-4C26-BA40-7C4F75966B0B}" srcOrd="3" destOrd="0" presId="urn:microsoft.com/office/officeart/2005/8/layout/process2"/>
    <dgm:cxn modelId="{AF92CFC1-DE50-432C-A30C-4B36C7F8004D}" type="presParOf" srcId="{35C9D6F2-AE00-4C26-BA40-7C4F75966B0B}" destId="{046A0828-AFF4-411D-B757-B1BDC32A9163}" srcOrd="0" destOrd="0" presId="urn:microsoft.com/office/officeart/2005/8/layout/process2"/>
    <dgm:cxn modelId="{639A1BE0-AA08-4FD5-B8B5-C8DF0F5B03EC}" type="presParOf" srcId="{F0212FBF-ACD0-4FFD-B163-288E1715651D}" destId="{0C81C14E-EE21-4B50-9462-26842695E2ED}" srcOrd="4" destOrd="0" presId="urn:microsoft.com/office/officeart/2005/8/layout/process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1943AA-7B52-4A12-BAFE-0EDC804C4F20}" type="doc">
      <dgm:prSet loTypeId="urn:microsoft.com/office/officeart/2005/8/layout/process1" loCatId="process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A0A08222-B68E-45E0-A2BA-45FFC4CA51AB}">
      <dgm:prSet/>
      <dgm:spPr/>
      <dgm:t>
        <a:bodyPr/>
        <a:lstStyle/>
        <a:p>
          <a:pPr algn="l" rtl="0"/>
          <a:r>
            <a:rPr lang="en-US" dirty="0" smtClean="0"/>
            <a:t>If the bacterium is  sensitive to a particular antibiotic , it will not grow close to the disk </a:t>
          </a:r>
          <a:endParaRPr lang="en-US" dirty="0"/>
        </a:p>
      </dgm:t>
    </dgm:pt>
    <dgm:pt modelId="{14108D59-B9DE-476F-8183-D84B2DA6F7B0}" type="parTrans" cxnId="{68401992-B1E5-4D45-9400-275CBFB1DD0C}">
      <dgm:prSet/>
      <dgm:spPr/>
      <dgm:t>
        <a:bodyPr/>
        <a:lstStyle/>
        <a:p>
          <a:endParaRPr lang="en-US"/>
        </a:p>
      </dgm:t>
    </dgm:pt>
    <dgm:pt modelId="{483651F9-EBF4-4E93-A9BD-FFD833F93B8F}" type="sibTrans" cxnId="{68401992-B1E5-4D45-9400-275CBFB1DD0C}">
      <dgm:prSet/>
      <dgm:spPr/>
      <dgm:t>
        <a:bodyPr/>
        <a:lstStyle/>
        <a:p>
          <a:endParaRPr lang="en-US"/>
        </a:p>
      </dgm:t>
    </dgm:pt>
    <dgm:pt modelId="{2DFBD5BD-FEA3-4BC2-AC20-EA712209B8F1}">
      <dgm:prSet/>
      <dgm:spPr/>
      <dgm:t>
        <a:bodyPr/>
        <a:lstStyle/>
        <a:p>
          <a:pPr algn="l" rtl="0"/>
          <a:r>
            <a:rPr lang="en-US" dirty="0" smtClean="0"/>
            <a:t>If the bacterium is resistant to an antibiotic , it will grow right up to edge of disk </a:t>
          </a:r>
          <a:endParaRPr lang="en-US" dirty="0"/>
        </a:p>
      </dgm:t>
    </dgm:pt>
    <dgm:pt modelId="{270CC71E-12EB-47DF-9395-80724A224395}" type="parTrans" cxnId="{7B6FE78B-C63F-4DA2-B75B-C927097F22FC}">
      <dgm:prSet/>
      <dgm:spPr/>
      <dgm:t>
        <a:bodyPr/>
        <a:lstStyle/>
        <a:p>
          <a:endParaRPr lang="en-US"/>
        </a:p>
      </dgm:t>
    </dgm:pt>
    <dgm:pt modelId="{95994A82-5E38-49C0-8A40-42C99FB9EEA7}" type="sibTrans" cxnId="{7B6FE78B-C63F-4DA2-B75B-C927097F22FC}">
      <dgm:prSet/>
      <dgm:spPr/>
      <dgm:t>
        <a:bodyPr/>
        <a:lstStyle/>
        <a:p>
          <a:endParaRPr lang="en-US"/>
        </a:p>
      </dgm:t>
    </dgm:pt>
    <dgm:pt modelId="{8CFEFE20-4D82-40A5-9F75-0B6F86C78FC3}" type="pres">
      <dgm:prSet presAssocID="{2C1943AA-7B52-4A12-BAFE-0EDC804C4F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E791F-366B-4856-9BE6-6D880259204D}" type="pres">
      <dgm:prSet presAssocID="{A0A08222-B68E-45E0-A2BA-45FFC4CA51AB}" presName="node" presStyleLbl="node1" presStyleIdx="0" presStyleCnt="2" custScaleY="151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5EB96-EB5B-4E29-A4B4-227075BFDEB0}" type="pres">
      <dgm:prSet presAssocID="{483651F9-EBF4-4E93-A9BD-FFD833F93B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4C86173-D6C4-4ABB-BDF1-4FE7DA367626}" type="pres">
      <dgm:prSet presAssocID="{483651F9-EBF4-4E93-A9BD-FFD833F93B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155118E-51E2-4A92-8DC0-534428B9D665}" type="pres">
      <dgm:prSet presAssocID="{2DFBD5BD-FEA3-4BC2-AC20-EA712209B8F1}" presName="node" presStyleLbl="node1" presStyleIdx="1" presStyleCnt="2" custScaleY="159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FE78B-C63F-4DA2-B75B-C927097F22FC}" srcId="{2C1943AA-7B52-4A12-BAFE-0EDC804C4F20}" destId="{2DFBD5BD-FEA3-4BC2-AC20-EA712209B8F1}" srcOrd="1" destOrd="0" parTransId="{270CC71E-12EB-47DF-9395-80724A224395}" sibTransId="{95994A82-5E38-49C0-8A40-42C99FB9EEA7}"/>
    <dgm:cxn modelId="{62D9D000-17CC-49AB-B7A6-55020DA761CE}" type="presOf" srcId="{483651F9-EBF4-4E93-A9BD-FFD833F93B8F}" destId="{7E15EB96-EB5B-4E29-A4B4-227075BFDEB0}" srcOrd="0" destOrd="0" presId="urn:microsoft.com/office/officeart/2005/8/layout/process1"/>
    <dgm:cxn modelId="{B12C1D6A-A386-4860-9B57-DB16E5F6657B}" type="presOf" srcId="{483651F9-EBF4-4E93-A9BD-FFD833F93B8F}" destId="{74C86173-D6C4-4ABB-BDF1-4FE7DA367626}" srcOrd="1" destOrd="0" presId="urn:microsoft.com/office/officeart/2005/8/layout/process1"/>
    <dgm:cxn modelId="{08AA22A4-065E-48A5-9306-EB89EF1B263E}" type="presOf" srcId="{A0A08222-B68E-45E0-A2BA-45FFC4CA51AB}" destId="{249E791F-366B-4856-9BE6-6D880259204D}" srcOrd="0" destOrd="0" presId="urn:microsoft.com/office/officeart/2005/8/layout/process1"/>
    <dgm:cxn modelId="{88A18453-E581-4C84-8A59-165C727E515E}" type="presOf" srcId="{2DFBD5BD-FEA3-4BC2-AC20-EA712209B8F1}" destId="{A155118E-51E2-4A92-8DC0-534428B9D665}" srcOrd="0" destOrd="0" presId="urn:microsoft.com/office/officeart/2005/8/layout/process1"/>
    <dgm:cxn modelId="{68401992-B1E5-4D45-9400-275CBFB1DD0C}" srcId="{2C1943AA-7B52-4A12-BAFE-0EDC804C4F20}" destId="{A0A08222-B68E-45E0-A2BA-45FFC4CA51AB}" srcOrd="0" destOrd="0" parTransId="{14108D59-B9DE-476F-8183-D84B2DA6F7B0}" sibTransId="{483651F9-EBF4-4E93-A9BD-FFD833F93B8F}"/>
    <dgm:cxn modelId="{B1E09952-0295-422D-BC2D-394E610A6819}" type="presOf" srcId="{2C1943AA-7B52-4A12-BAFE-0EDC804C4F20}" destId="{8CFEFE20-4D82-40A5-9F75-0B6F86C78FC3}" srcOrd="0" destOrd="0" presId="urn:microsoft.com/office/officeart/2005/8/layout/process1"/>
    <dgm:cxn modelId="{8107F472-8A38-4F8F-9F20-6BC8CB8FCE2A}" type="presParOf" srcId="{8CFEFE20-4D82-40A5-9F75-0B6F86C78FC3}" destId="{249E791F-366B-4856-9BE6-6D880259204D}" srcOrd="0" destOrd="0" presId="urn:microsoft.com/office/officeart/2005/8/layout/process1"/>
    <dgm:cxn modelId="{88BB3898-586F-44D3-A64E-B64A50AFFA3D}" type="presParOf" srcId="{8CFEFE20-4D82-40A5-9F75-0B6F86C78FC3}" destId="{7E15EB96-EB5B-4E29-A4B4-227075BFDEB0}" srcOrd="1" destOrd="0" presId="urn:microsoft.com/office/officeart/2005/8/layout/process1"/>
    <dgm:cxn modelId="{221B4F7B-B7CE-4C0F-92E7-5E4358D156AC}" type="presParOf" srcId="{7E15EB96-EB5B-4E29-A4B4-227075BFDEB0}" destId="{74C86173-D6C4-4ABB-BDF1-4FE7DA367626}" srcOrd="0" destOrd="0" presId="urn:microsoft.com/office/officeart/2005/8/layout/process1"/>
    <dgm:cxn modelId="{56691F2A-CA3C-409A-8096-67AF17F2E2B8}" type="presParOf" srcId="{8CFEFE20-4D82-40A5-9F75-0B6F86C78FC3}" destId="{A155118E-51E2-4A92-8DC0-534428B9D665}" srcOrd="2" destOrd="0" presId="urn:microsoft.com/office/officeart/2005/8/layout/process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42B804-D192-4B44-9A0A-51CD35C839C4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E79183-6E16-4BC9-B3A2-8B4388C16E0A}">
      <dgm:prSet custT="1"/>
      <dgm:spPr/>
      <dgm:t>
        <a:bodyPr/>
        <a:lstStyle/>
        <a:p>
          <a:pPr algn="l" rtl="0"/>
          <a:r>
            <a:rPr lang="en-US" sz="2000" dirty="0" smtClean="0"/>
            <a:t>Allows for the visualization  of living unstained microorganisms .</a:t>
          </a:r>
          <a:endParaRPr lang="en-US" sz="2000" dirty="0"/>
        </a:p>
      </dgm:t>
    </dgm:pt>
    <dgm:pt modelId="{3D02C6F7-7F35-4ABC-8CD3-51596B6FFD8B}" type="parTrans" cxnId="{3639C000-04A3-44E8-BC3D-96B16CD904C3}">
      <dgm:prSet/>
      <dgm:spPr/>
      <dgm:t>
        <a:bodyPr/>
        <a:lstStyle/>
        <a:p>
          <a:endParaRPr lang="en-US"/>
        </a:p>
      </dgm:t>
    </dgm:pt>
    <dgm:pt modelId="{FB5CE2B8-0280-4FFE-A54F-EFFFBC785C71}" type="sibTrans" cxnId="{3639C000-04A3-44E8-BC3D-96B16CD904C3}">
      <dgm:prSet/>
      <dgm:spPr/>
      <dgm:t>
        <a:bodyPr/>
        <a:lstStyle/>
        <a:p>
          <a:endParaRPr lang="en-US"/>
        </a:p>
      </dgm:t>
    </dgm:pt>
    <dgm:pt modelId="{401A7B8A-E2F0-4C59-B6BB-30ACFE9511AD}">
      <dgm:prSet custT="1"/>
      <dgm:spPr/>
      <dgm:t>
        <a:bodyPr/>
        <a:lstStyle/>
        <a:p>
          <a:pPr algn="l" rtl="0"/>
          <a:r>
            <a:rPr lang="en-US" sz="2000" dirty="0" smtClean="0"/>
            <a:t>Helps to evaluate the relative number of bacterial </a:t>
          </a:r>
          <a:r>
            <a:rPr lang="en-US" sz="2000" dirty="0" err="1" smtClean="0"/>
            <a:t>morphotypes</a:t>
          </a:r>
          <a:r>
            <a:rPr lang="en-US" sz="2000" dirty="0" smtClean="0"/>
            <a:t>  &amp; bacterial mobility </a:t>
          </a:r>
          <a:endParaRPr lang="en-US" sz="2000" dirty="0"/>
        </a:p>
      </dgm:t>
    </dgm:pt>
    <dgm:pt modelId="{A96C6EBA-29CA-40B7-8B39-8E707BF1C699}" type="parTrans" cxnId="{0E4CB1D8-7F32-4679-836F-69BB2E6D07A4}">
      <dgm:prSet/>
      <dgm:spPr/>
      <dgm:t>
        <a:bodyPr/>
        <a:lstStyle/>
        <a:p>
          <a:endParaRPr lang="en-US"/>
        </a:p>
      </dgm:t>
    </dgm:pt>
    <dgm:pt modelId="{618925CE-F7CD-40BF-BCD7-5C51D90C7E72}" type="sibTrans" cxnId="{0E4CB1D8-7F32-4679-836F-69BB2E6D07A4}">
      <dgm:prSet/>
      <dgm:spPr/>
      <dgm:t>
        <a:bodyPr/>
        <a:lstStyle/>
        <a:p>
          <a:endParaRPr lang="en-US"/>
        </a:p>
      </dgm:t>
    </dgm:pt>
    <dgm:pt modelId="{53D19C73-3BE9-45D7-87DC-A7E2BDFA8A2F}">
      <dgm:prSet custT="1"/>
      <dgm:spPr/>
      <dgm:t>
        <a:bodyPr/>
        <a:lstStyle/>
        <a:p>
          <a:pPr algn="l" rtl="0"/>
          <a:r>
            <a:rPr lang="en-US" sz="1800" dirty="0" smtClean="0"/>
            <a:t>Outline of the bacteria appears against a light background under phase contrast  &amp; black background under dark field microscopy </a:t>
          </a:r>
          <a:endParaRPr lang="en-US" sz="1800" dirty="0"/>
        </a:p>
      </dgm:t>
    </dgm:pt>
    <dgm:pt modelId="{6286B6A4-4C7C-4C8B-BA8C-AF5522B0B7FE}" type="parTrans" cxnId="{6935F7A5-14A7-4EB4-A787-740F7BC15158}">
      <dgm:prSet/>
      <dgm:spPr/>
      <dgm:t>
        <a:bodyPr/>
        <a:lstStyle/>
        <a:p>
          <a:endParaRPr lang="en-US"/>
        </a:p>
      </dgm:t>
    </dgm:pt>
    <dgm:pt modelId="{8047A726-2793-4455-A35C-FA7275025701}" type="sibTrans" cxnId="{6935F7A5-14A7-4EB4-A787-740F7BC15158}">
      <dgm:prSet/>
      <dgm:spPr/>
      <dgm:t>
        <a:bodyPr/>
        <a:lstStyle/>
        <a:p>
          <a:endParaRPr lang="en-US"/>
        </a:p>
      </dgm:t>
    </dgm:pt>
    <dgm:pt modelId="{48D016FD-CF8B-429B-9B44-01381CD61A75}" type="pres">
      <dgm:prSet presAssocID="{3642B804-D192-4B44-9A0A-51CD35C839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30A4D-17A2-419F-B35B-D24F803683E1}" type="pres">
      <dgm:prSet presAssocID="{3642B804-D192-4B44-9A0A-51CD35C839C4}" presName="arrow" presStyleLbl="bgShp" presStyleIdx="0" presStyleCnt="1"/>
      <dgm:spPr/>
    </dgm:pt>
    <dgm:pt modelId="{33C88003-9165-40B2-85B6-0BA4FF6F1EBD}" type="pres">
      <dgm:prSet presAssocID="{3642B804-D192-4B44-9A0A-51CD35C839C4}" presName="linearProcess" presStyleCnt="0"/>
      <dgm:spPr/>
    </dgm:pt>
    <dgm:pt modelId="{91FD99AA-37A4-470C-8FA9-9D95D1F72527}" type="pres">
      <dgm:prSet presAssocID="{62E79183-6E16-4BC9-B3A2-8B4388C16E0A}" presName="textNode" presStyleLbl="node1" presStyleIdx="0" presStyleCnt="3" custScaleY="151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C69E6-D82B-4F5F-9BAC-89674C6C5126}" type="pres">
      <dgm:prSet presAssocID="{FB5CE2B8-0280-4FFE-A54F-EFFFBC785C71}" presName="sibTrans" presStyleCnt="0"/>
      <dgm:spPr/>
    </dgm:pt>
    <dgm:pt modelId="{7BDA8353-2E3B-4AE7-A937-D231E044050E}" type="pres">
      <dgm:prSet presAssocID="{401A7B8A-E2F0-4C59-B6BB-30ACFE9511AD}" presName="textNode" presStyleLbl="node1" presStyleIdx="1" presStyleCnt="3" custScaleY="142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8A82D-9815-48E6-B69B-EE64A5E95E62}" type="pres">
      <dgm:prSet presAssocID="{618925CE-F7CD-40BF-BCD7-5C51D90C7E72}" presName="sibTrans" presStyleCnt="0"/>
      <dgm:spPr/>
    </dgm:pt>
    <dgm:pt modelId="{16FFB075-1C25-4D08-BF03-2338C58E9F42}" type="pres">
      <dgm:prSet presAssocID="{53D19C73-3BE9-45D7-87DC-A7E2BDFA8A2F}" presName="textNode" presStyleLbl="node1" presStyleIdx="2" presStyleCnt="3" custScaleY="142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9E36-85D9-4822-A496-1AE142A18075}" type="presOf" srcId="{401A7B8A-E2F0-4C59-B6BB-30ACFE9511AD}" destId="{7BDA8353-2E3B-4AE7-A937-D231E044050E}" srcOrd="0" destOrd="0" presId="urn:microsoft.com/office/officeart/2005/8/layout/hProcess9"/>
    <dgm:cxn modelId="{6935F7A5-14A7-4EB4-A787-740F7BC15158}" srcId="{3642B804-D192-4B44-9A0A-51CD35C839C4}" destId="{53D19C73-3BE9-45D7-87DC-A7E2BDFA8A2F}" srcOrd="2" destOrd="0" parTransId="{6286B6A4-4C7C-4C8B-BA8C-AF5522B0B7FE}" sibTransId="{8047A726-2793-4455-A35C-FA7275025701}"/>
    <dgm:cxn modelId="{0ACB50FE-304D-4BF1-82C6-3CF3731255C2}" type="presOf" srcId="{53D19C73-3BE9-45D7-87DC-A7E2BDFA8A2F}" destId="{16FFB075-1C25-4D08-BF03-2338C58E9F42}" srcOrd="0" destOrd="0" presId="urn:microsoft.com/office/officeart/2005/8/layout/hProcess9"/>
    <dgm:cxn modelId="{0E4CB1D8-7F32-4679-836F-69BB2E6D07A4}" srcId="{3642B804-D192-4B44-9A0A-51CD35C839C4}" destId="{401A7B8A-E2F0-4C59-B6BB-30ACFE9511AD}" srcOrd="1" destOrd="0" parTransId="{A96C6EBA-29CA-40B7-8B39-8E707BF1C699}" sibTransId="{618925CE-F7CD-40BF-BCD7-5C51D90C7E72}"/>
    <dgm:cxn modelId="{3639C000-04A3-44E8-BC3D-96B16CD904C3}" srcId="{3642B804-D192-4B44-9A0A-51CD35C839C4}" destId="{62E79183-6E16-4BC9-B3A2-8B4388C16E0A}" srcOrd="0" destOrd="0" parTransId="{3D02C6F7-7F35-4ABC-8CD3-51596B6FFD8B}" sibTransId="{FB5CE2B8-0280-4FFE-A54F-EFFFBC785C71}"/>
    <dgm:cxn modelId="{D2010D1C-1A00-49D3-9D45-149423EEFF9A}" type="presOf" srcId="{3642B804-D192-4B44-9A0A-51CD35C839C4}" destId="{48D016FD-CF8B-429B-9B44-01381CD61A75}" srcOrd="0" destOrd="0" presId="urn:microsoft.com/office/officeart/2005/8/layout/hProcess9"/>
    <dgm:cxn modelId="{41F04F7D-AEB3-4CC6-B277-8C04FC790347}" type="presOf" srcId="{62E79183-6E16-4BC9-B3A2-8B4388C16E0A}" destId="{91FD99AA-37A4-470C-8FA9-9D95D1F72527}" srcOrd="0" destOrd="0" presId="urn:microsoft.com/office/officeart/2005/8/layout/hProcess9"/>
    <dgm:cxn modelId="{C389AFF9-097D-4268-9AE8-A7ACEAFB34F4}" type="presParOf" srcId="{48D016FD-CF8B-429B-9B44-01381CD61A75}" destId="{2F530A4D-17A2-419F-B35B-D24F803683E1}" srcOrd="0" destOrd="0" presId="urn:microsoft.com/office/officeart/2005/8/layout/hProcess9"/>
    <dgm:cxn modelId="{CF14BDD3-FFB4-442D-BA40-6335DC4AB7EF}" type="presParOf" srcId="{48D016FD-CF8B-429B-9B44-01381CD61A75}" destId="{33C88003-9165-40B2-85B6-0BA4FF6F1EBD}" srcOrd="1" destOrd="0" presId="urn:microsoft.com/office/officeart/2005/8/layout/hProcess9"/>
    <dgm:cxn modelId="{627A57E1-2B77-47B0-8872-A18086DDC8D0}" type="presParOf" srcId="{33C88003-9165-40B2-85B6-0BA4FF6F1EBD}" destId="{91FD99AA-37A4-470C-8FA9-9D95D1F72527}" srcOrd="0" destOrd="0" presId="urn:microsoft.com/office/officeart/2005/8/layout/hProcess9"/>
    <dgm:cxn modelId="{BA51C3C4-E567-4A97-9EF6-47C118C077A9}" type="presParOf" srcId="{33C88003-9165-40B2-85B6-0BA4FF6F1EBD}" destId="{999C69E6-D82B-4F5F-9BAC-89674C6C5126}" srcOrd="1" destOrd="0" presId="urn:microsoft.com/office/officeart/2005/8/layout/hProcess9"/>
    <dgm:cxn modelId="{CF6ED6FE-B2DF-43D6-821A-0279A2CD5457}" type="presParOf" srcId="{33C88003-9165-40B2-85B6-0BA4FF6F1EBD}" destId="{7BDA8353-2E3B-4AE7-A937-D231E044050E}" srcOrd="2" destOrd="0" presId="urn:microsoft.com/office/officeart/2005/8/layout/hProcess9"/>
    <dgm:cxn modelId="{DA0C7E8D-6A02-4E9E-A4EC-51DD61DA8310}" type="presParOf" srcId="{33C88003-9165-40B2-85B6-0BA4FF6F1EBD}" destId="{CEE8A82D-9815-48E6-B69B-EE64A5E95E62}" srcOrd="3" destOrd="0" presId="urn:microsoft.com/office/officeart/2005/8/layout/hProcess9"/>
    <dgm:cxn modelId="{5201AEF7-6BDA-4E11-AFB4-643D444F5CBA}" type="presParOf" srcId="{33C88003-9165-40B2-85B6-0BA4FF6F1EBD}" destId="{16FFB075-1C25-4D08-BF03-2338C58E9F42}" srcOrd="4" destOrd="0" presId="urn:microsoft.com/office/officeart/2005/8/layout/hProcess9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45796D-C4AB-4DC3-AC7A-2A2C9475DB2A}" type="doc">
      <dgm:prSet loTypeId="urn:microsoft.com/office/officeart/2005/8/layout/arrow6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8CE3013-7780-4AAE-B1E4-DFE472CB3DAB}">
      <dgm:prSet/>
      <dgm:spPr/>
      <dgm:t>
        <a:bodyPr/>
        <a:lstStyle/>
        <a:p>
          <a:pPr rtl="0"/>
          <a:r>
            <a:rPr lang="en-US" dirty="0" smtClean="0"/>
            <a:t>Less specificity</a:t>
          </a:r>
          <a:endParaRPr lang="en-US" b="1" dirty="0"/>
        </a:p>
      </dgm:t>
    </dgm:pt>
    <dgm:pt modelId="{C66A91B3-DCA1-4882-98F6-638964CD531D}" type="parTrans" cxnId="{E127EDD8-748E-4C26-A013-57E0B24FB00A}">
      <dgm:prSet/>
      <dgm:spPr/>
      <dgm:t>
        <a:bodyPr/>
        <a:lstStyle/>
        <a:p>
          <a:endParaRPr lang="en-US"/>
        </a:p>
      </dgm:t>
    </dgm:pt>
    <dgm:pt modelId="{BC05CB3A-C258-4A6A-AE41-5D2C1C56CD06}" type="sibTrans" cxnId="{E127EDD8-748E-4C26-A013-57E0B24FB00A}">
      <dgm:prSet/>
      <dgm:spPr/>
      <dgm:t>
        <a:bodyPr/>
        <a:lstStyle/>
        <a:p>
          <a:endParaRPr lang="en-US"/>
        </a:p>
      </dgm:t>
    </dgm:pt>
    <dgm:pt modelId="{E4C11954-854A-4A55-89C0-0A97D582B92E}">
      <dgm:prSet/>
      <dgm:spPr/>
      <dgm:t>
        <a:bodyPr/>
        <a:lstStyle/>
        <a:p>
          <a:pPr rtl="0"/>
          <a:r>
            <a:rPr lang="en-US" dirty="0" smtClean="0"/>
            <a:t>Less sensitive</a:t>
          </a:r>
          <a:endParaRPr lang="en-US" dirty="0"/>
        </a:p>
      </dgm:t>
    </dgm:pt>
    <dgm:pt modelId="{AFDDBDF1-A7FA-4119-8C3A-C9C0EF9A4ADE}" type="parTrans" cxnId="{B185C4FB-1D60-4025-9F35-912C11AF0DF3}">
      <dgm:prSet/>
      <dgm:spPr/>
      <dgm:t>
        <a:bodyPr/>
        <a:lstStyle/>
        <a:p>
          <a:endParaRPr lang="en-US"/>
        </a:p>
      </dgm:t>
    </dgm:pt>
    <dgm:pt modelId="{32BFA19F-9C5A-4B2E-A1C6-E86684CBF688}" type="sibTrans" cxnId="{B185C4FB-1D60-4025-9F35-912C11AF0DF3}">
      <dgm:prSet/>
      <dgm:spPr/>
      <dgm:t>
        <a:bodyPr/>
        <a:lstStyle/>
        <a:p>
          <a:endParaRPr lang="en-US"/>
        </a:p>
      </dgm:t>
    </dgm:pt>
    <dgm:pt modelId="{A50D16A8-EF85-442F-9B32-580C53E3F8D8}">
      <dgm:prSet/>
      <dgm:spPr/>
      <dgm:t>
        <a:bodyPr/>
        <a:lstStyle/>
        <a:p>
          <a:endParaRPr lang="en-US"/>
        </a:p>
      </dgm:t>
    </dgm:pt>
    <dgm:pt modelId="{DDFDF8D1-0FBB-4868-A6B3-FCBEB4DC25AC}" type="parTrans" cxnId="{EB5722A0-3524-432E-B634-D2EAA7E3D129}">
      <dgm:prSet/>
      <dgm:spPr/>
      <dgm:t>
        <a:bodyPr/>
        <a:lstStyle/>
        <a:p>
          <a:endParaRPr lang="en-US"/>
        </a:p>
      </dgm:t>
    </dgm:pt>
    <dgm:pt modelId="{E26BF6E7-EFA1-42B6-BAF8-F192EA823CFE}" type="sibTrans" cxnId="{EB5722A0-3524-432E-B634-D2EAA7E3D129}">
      <dgm:prSet/>
      <dgm:spPr/>
      <dgm:t>
        <a:bodyPr/>
        <a:lstStyle/>
        <a:p>
          <a:endParaRPr lang="en-US"/>
        </a:p>
      </dgm:t>
    </dgm:pt>
    <dgm:pt modelId="{069BD5C0-4565-4F5D-99A3-947ABF1C3900}" type="pres">
      <dgm:prSet presAssocID="{B745796D-C4AB-4DC3-AC7A-2A2C9475DB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910A3-0E09-421E-A778-9113702880D9}" type="pres">
      <dgm:prSet presAssocID="{B745796D-C4AB-4DC3-AC7A-2A2C9475DB2A}" presName="ribbon" presStyleLbl="node1" presStyleIdx="0" presStyleCnt="1"/>
      <dgm:spPr/>
    </dgm:pt>
    <dgm:pt modelId="{06EBA2D9-A5AB-45BF-9326-A10134538A37}" type="pres">
      <dgm:prSet presAssocID="{B745796D-C4AB-4DC3-AC7A-2A2C9475DB2A}" presName="leftArrowText" presStyleLbl="node1" presStyleIdx="0" presStyleCnt="1" custScaleX="179800" custLinFactNeighborX="-13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B6309-E3A0-4F42-A784-BF45FEFE8545}" type="pres">
      <dgm:prSet presAssocID="{B745796D-C4AB-4DC3-AC7A-2A2C9475DB2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84559-A26F-4165-A1EE-0424777DBBD2}" type="presOf" srcId="{E4C11954-854A-4A55-89C0-0A97D582B92E}" destId="{AD7B6309-E3A0-4F42-A784-BF45FEFE8545}" srcOrd="0" destOrd="0" presId="urn:microsoft.com/office/officeart/2005/8/layout/arrow6"/>
    <dgm:cxn modelId="{16208CDE-0569-4340-B577-2732FDDF49D6}" type="presOf" srcId="{B745796D-C4AB-4DC3-AC7A-2A2C9475DB2A}" destId="{069BD5C0-4565-4F5D-99A3-947ABF1C3900}" srcOrd="0" destOrd="0" presId="urn:microsoft.com/office/officeart/2005/8/layout/arrow6"/>
    <dgm:cxn modelId="{B185C4FB-1D60-4025-9F35-912C11AF0DF3}" srcId="{B745796D-C4AB-4DC3-AC7A-2A2C9475DB2A}" destId="{E4C11954-854A-4A55-89C0-0A97D582B92E}" srcOrd="1" destOrd="0" parTransId="{AFDDBDF1-A7FA-4119-8C3A-C9C0EF9A4ADE}" sibTransId="{32BFA19F-9C5A-4B2E-A1C6-E86684CBF688}"/>
    <dgm:cxn modelId="{EB5722A0-3524-432E-B634-D2EAA7E3D129}" srcId="{B745796D-C4AB-4DC3-AC7A-2A2C9475DB2A}" destId="{A50D16A8-EF85-442F-9B32-580C53E3F8D8}" srcOrd="2" destOrd="0" parTransId="{DDFDF8D1-0FBB-4868-A6B3-FCBEB4DC25AC}" sibTransId="{E26BF6E7-EFA1-42B6-BAF8-F192EA823CFE}"/>
    <dgm:cxn modelId="{C737A489-7923-4A53-97F9-6A12F789EE17}" type="presOf" srcId="{28CE3013-7780-4AAE-B1E4-DFE472CB3DAB}" destId="{06EBA2D9-A5AB-45BF-9326-A10134538A37}" srcOrd="0" destOrd="0" presId="urn:microsoft.com/office/officeart/2005/8/layout/arrow6"/>
    <dgm:cxn modelId="{E127EDD8-748E-4C26-A013-57E0B24FB00A}" srcId="{B745796D-C4AB-4DC3-AC7A-2A2C9475DB2A}" destId="{28CE3013-7780-4AAE-B1E4-DFE472CB3DAB}" srcOrd="0" destOrd="0" parTransId="{C66A91B3-DCA1-4882-98F6-638964CD531D}" sibTransId="{BC05CB3A-C258-4A6A-AE41-5D2C1C56CD06}"/>
    <dgm:cxn modelId="{279A05D6-85F7-4AB2-8A25-C8396C408975}" type="presParOf" srcId="{069BD5C0-4565-4F5D-99A3-947ABF1C3900}" destId="{1E6910A3-0E09-421E-A778-9113702880D9}" srcOrd="0" destOrd="0" presId="urn:microsoft.com/office/officeart/2005/8/layout/arrow6"/>
    <dgm:cxn modelId="{B397D8BA-CEB1-4B59-9FEF-A0255C6540C4}" type="presParOf" srcId="{069BD5C0-4565-4F5D-99A3-947ABF1C3900}" destId="{06EBA2D9-A5AB-45BF-9326-A10134538A37}" srcOrd="1" destOrd="0" presId="urn:microsoft.com/office/officeart/2005/8/layout/arrow6"/>
    <dgm:cxn modelId="{1795C6A6-66E8-4997-9370-B96EB34795A2}" type="presParOf" srcId="{069BD5C0-4565-4F5D-99A3-947ABF1C3900}" destId="{AD7B6309-E3A0-4F42-A784-BF45FEFE8545}" srcOrd="2" destOrd="0" presId="urn:microsoft.com/office/officeart/2005/8/layout/arrow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CD5F3B-CB97-4D96-B157-67BA9B287815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78FC6B-99B4-4F6C-AB3D-6F0C60E3B4C6}">
      <dgm:prSet/>
      <dgm:spPr/>
      <dgm:t>
        <a:bodyPr/>
        <a:lstStyle/>
        <a:p>
          <a:pPr rtl="0"/>
          <a:r>
            <a:rPr lang="en-US" dirty="0" smtClean="0"/>
            <a:t>Identifies microorganisms using gene as a target that are unique for each species </a:t>
          </a:r>
          <a:endParaRPr lang="en-US" dirty="0"/>
        </a:p>
      </dgm:t>
    </dgm:pt>
    <dgm:pt modelId="{540BFFCB-E335-4F30-BCCB-5EFBE465D278}" type="parTrans" cxnId="{42191763-99D8-43FC-AFEC-E6A781628652}">
      <dgm:prSet/>
      <dgm:spPr/>
      <dgm:t>
        <a:bodyPr/>
        <a:lstStyle/>
        <a:p>
          <a:endParaRPr lang="en-US"/>
        </a:p>
      </dgm:t>
    </dgm:pt>
    <dgm:pt modelId="{9DBCBCC2-3AFA-45B2-860D-6B63E2C30A44}" type="sibTrans" cxnId="{42191763-99D8-43FC-AFEC-E6A781628652}">
      <dgm:prSet/>
      <dgm:spPr/>
      <dgm:t>
        <a:bodyPr/>
        <a:lstStyle/>
        <a:p>
          <a:endParaRPr lang="en-US"/>
        </a:p>
      </dgm:t>
    </dgm:pt>
    <dgm:pt modelId="{AC24552C-7BEF-4028-BE8D-09A4100FD7A1}">
      <dgm:prSet/>
      <dgm:spPr/>
      <dgm:t>
        <a:bodyPr/>
        <a:lstStyle/>
        <a:p>
          <a:pPr rtl="0"/>
          <a:r>
            <a:rPr lang="en-US" dirty="0" smtClean="0"/>
            <a:t>Polymerase  chain reaction (PCR) is a gold standard </a:t>
          </a:r>
          <a:endParaRPr lang="en-US" dirty="0"/>
        </a:p>
      </dgm:t>
    </dgm:pt>
    <dgm:pt modelId="{A9C35F06-521D-4D06-B904-30B1E56D25F7}" type="parTrans" cxnId="{2914D381-61FA-4B83-ABFA-99BD33DF2B65}">
      <dgm:prSet/>
      <dgm:spPr/>
      <dgm:t>
        <a:bodyPr/>
        <a:lstStyle/>
        <a:p>
          <a:endParaRPr lang="en-US"/>
        </a:p>
      </dgm:t>
    </dgm:pt>
    <dgm:pt modelId="{415F18DA-F670-4EBC-A2F7-915B354C9AFF}" type="sibTrans" cxnId="{2914D381-61FA-4B83-ABFA-99BD33DF2B65}">
      <dgm:prSet/>
      <dgm:spPr/>
      <dgm:t>
        <a:bodyPr/>
        <a:lstStyle/>
        <a:p>
          <a:endParaRPr lang="en-US"/>
        </a:p>
      </dgm:t>
    </dgm:pt>
    <dgm:pt modelId="{02BFC865-9C96-4A8B-BA13-786F09CD94E0}" type="pres">
      <dgm:prSet presAssocID="{EBCD5F3B-CB97-4D96-B157-67BA9B2878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35ED6-65CA-473A-BC2D-A3EEFCDC74BE}" type="pres">
      <dgm:prSet presAssocID="{8E78FC6B-99B4-4F6C-AB3D-6F0C60E3B4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4FA3F-7AA9-42D5-9554-26CDAA7A2811}" type="pres">
      <dgm:prSet presAssocID="{9DBCBCC2-3AFA-45B2-860D-6B63E2C30A44}" presName="spacer" presStyleCnt="0"/>
      <dgm:spPr/>
    </dgm:pt>
    <dgm:pt modelId="{ABD30558-A3F4-4EAD-9328-61ED9D8BE137}" type="pres">
      <dgm:prSet presAssocID="{AC24552C-7BEF-4028-BE8D-09A4100FD7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FEA32-AE7D-47A4-87DA-04A093A48239}" type="presOf" srcId="{8E78FC6B-99B4-4F6C-AB3D-6F0C60E3B4C6}" destId="{AA635ED6-65CA-473A-BC2D-A3EEFCDC74BE}" srcOrd="0" destOrd="0" presId="urn:microsoft.com/office/officeart/2005/8/layout/vList2"/>
    <dgm:cxn modelId="{21E212DF-B1FD-43CF-9914-788220ED46FB}" type="presOf" srcId="{AC24552C-7BEF-4028-BE8D-09A4100FD7A1}" destId="{ABD30558-A3F4-4EAD-9328-61ED9D8BE137}" srcOrd="0" destOrd="0" presId="urn:microsoft.com/office/officeart/2005/8/layout/vList2"/>
    <dgm:cxn modelId="{2914D381-61FA-4B83-ABFA-99BD33DF2B65}" srcId="{EBCD5F3B-CB97-4D96-B157-67BA9B287815}" destId="{AC24552C-7BEF-4028-BE8D-09A4100FD7A1}" srcOrd="1" destOrd="0" parTransId="{A9C35F06-521D-4D06-B904-30B1E56D25F7}" sibTransId="{415F18DA-F670-4EBC-A2F7-915B354C9AFF}"/>
    <dgm:cxn modelId="{42191763-99D8-43FC-AFEC-E6A781628652}" srcId="{EBCD5F3B-CB97-4D96-B157-67BA9B287815}" destId="{8E78FC6B-99B4-4F6C-AB3D-6F0C60E3B4C6}" srcOrd="0" destOrd="0" parTransId="{540BFFCB-E335-4F30-BCCB-5EFBE465D278}" sibTransId="{9DBCBCC2-3AFA-45B2-860D-6B63E2C30A44}"/>
    <dgm:cxn modelId="{B4140AF3-756E-4310-A361-24B7393EAEDA}" type="presOf" srcId="{EBCD5F3B-CB97-4D96-B157-67BA9B287815}" destId="{02BFC865-9C96-4A8B-BA13-786F09CD94E0}" srcOrd="0" destOrd="0" presId="urn:microsoft.com/office/officeart/2005/8/layout/vList2"/>
    <dgm:cxn modelId="{0447E91D-2FB9-44A8-854E-D390D3098A10}" type="presParOf" srcId="{02BFC865-9C96-4A8B-BA13-786F09CD94E0}" destId="{AA635ED6-65CA-473A-BC2D-A3EEFCDC74BE}" srcOrd="0" destOrd="0" presId="urn:microsoft.com/office/officeart/2005/8/layout/vList2"/>
    <dgm:cxn modelId="{D63E2EC6-EA12-4C4F-8890-7A5A2F8673E4}" type="presParOf" srcId="{02BFC865-9C96-4A8B-BA13-786F09CD94E0}" destId="{4284FA3F-7AA9-42D5-9554-26CDAA7A2811}" srcOrd="1" destOrd="0" presId="urn:microsoft.com/office/officeart/2005/8/layout/vList2"/>
    <dgm:cxn modelId="{3AFD42ED-C4DC-4D20-9655-6E00201DC136}" type="presParOf" srcId="{02BFC865-9C96-4A8B-BA13-786F09CD94E0}" destId="{ABD30558-A3F4-4EAD-9328-61ED9D8BE137}" srcOrd="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47F2DD-2266-4C3B-8218-D5F85674524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24837C6-D9AB-44D4-98F9-1B6B971209CD}">
      <dgm:prSet/>
      <dgm:spPr/>
      <dgm:t>
        <a:bodyPr/>
        <a:lstStyle/>
        <a:p>
          <a:pPr rtl="0"/>
          <a:r>
            <a:rPr lang="en-US" dirty="0" smtClean="0"/>
            <a:t>Identify the most resistant strains of microorganisms </a:t>
          </a:r>
          <a:endParaRPr lang="en-US" dirty="0"/>
        </a:p>
      </dgm:t>
    </dgm:pt>
    <dgm:pt modelId="{1EF7068D-ED2F-4864-9CE9-0F1BC98A92A6}" type="parTrans" cxnId="{06898D73-29A2-4717-97D9-D86C48BC049C}">
      <dgm:prSet/>
      <dgm:spPr/>
      <dgm:t>
        <a:bodyPr/>
        <a:lstStyle/>
        <a:p>
          <a:endParaRPr lang="en-US"/>
        </a:p>
      </dgm:t>
    </dgm:pt>
    <dgm:pt modelId="{724187E2-0A6D-4FAC-9239-1FA8059F8B8E}" type="sibTrans" cxnId="{06898D73-29A2-4717-97D9-D86C48BC049C}">
      <dgm:prSet/>
      <dgm:spPr/>
      <dgm:t>
        <a:bodyPr/>
        <a:lstStyle/>
        <a:p>
          <a:endParaRPr lang="en-US"/>
        </a:p>
      </dgm:t>
    </dgm:pt>
    <dgm:pt modelId="{59222997-C3F7-4174-A363-9653E6A619C1}">
      <dgm:prSet/>
      <dgm:spPr/>
      <dgm:t>
        <a:bodyPr/>
        <a:lstStyle/>
        <a:p>
          <a:pPr rtl="0"/>
          <a:r>
            <a:rPr lang="en-US" dirty="0" smtClean="0"/>
            <a:t>Based on the in-vitro replication of DNA through repetitive cycles of denaturation , primer annealing &amp; extensive steps .</a:t>
          </a:r>
          <a:endParaRPr lang="en-US" dirty="0"/>
        </a:p>
      </dgm:t>
    </dgm:pt>
    <dgm:pt modelId="{478F7928-98FB-4C5F-98F6-ADAD2765F36B}" type="parTrans" cxnId="{CA1078D2-0A57-4443-AA20-AAA5046716BD}">
      <dgm:prSet/>
      <dgm:spPr/>
      <dgm:t>
        <a:bodyPr/>
        <a:lstStyle/>
        <a:p>
          <a:endParaRPr lang="en-US"/>
        </a:p>
      </dgm:t>
    </dgm:pt>
    <dgm:pt modelId="{153A7AC7-A9B4-49A8-ABC2-2095BED981F7}" type="sibTrans" cxnId="{CA1078D2-0A57-4443-AA20-AAA5046716BD}">
      <dgm:prSet/>
      <dgm:spPr/>
      <dgm:t>
        <a:bodyPr/>
        <a:lstStyle/>
        <a:p>
          <a:endParaRPr lang="en-US"/>
        </a:p>
      </dgm:t>
    </dgm:pt>
    <dgm:pt modelId="{90B00CD5-E418-4930-8867-A087C08AD194}">
      <dgm:prSet/>
      <dgm:spPr/>
      <dgm:t>
        <a:bodyPr/>
        <a:lstStyle/>
        <a:p>
          <a:pPr rtl="0"/>
          <a:r>
            <a:rPr lang="en-US" dirty="0" smtClean="0"/>
            <a:t>It is 10-100 times more sensitive than other sensitive identification methods </a:t>
          </a:r>
          <a:endParaRPr lang="en-US" dirty="0"/>
        </a:p>
      </dgm:t>
    </dgm:pt>
    <dgm:pt modelId="{05763340-E9B7-447E-A33B-F0A3A224D7BE}" type="parTrans" cxnId="{71F570F1-05B8-4556-B3E9-D8114FA439AC}">
      <dgm:prSet/>
      <dgm:spPr/>
      <dgm:t>
        <a:bodyPr/>
        <a:lstStyle/>
        <a:p>
          <a:endParaRPr lang="en-US"/>
        </a:p>
      </dgm:t>
    </dgm:pt>
    <dgm:pt modelId="{C4DD38E1-02B3-471A-A00D-9120BFCE0B9D}" type="sibTrans" cxnId="{71F570F1-05B8-4556-B3E9-D8114FA439AC}">
      <dgm:prSet/>
      <dgm:spPr/>
      <dgm:t>
        <a:bodyPr/>
        <a:lstStyle/>
        <a:p>
          <a:endParaRPr lang="en-US"/>
        </a:p>
      </dgm:t>
    </dgm:pt>
    <dgm:pt modelId="{27188D71-52F6-4505-B0C1-225815C83238}" type="pres">
      <dgm:prSet presAssocID="{D147F2DD-2266-4C3B-8218-D5F856745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7562D-9CE2-4655-9966-94401DD7503B}" type="pres">
      <dgm:prSet presAssocID="{A24837C6-D9AB-44D4-98F9-1B6B971209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4BCDD-8FD5-42FD-9B91-BBF2BD3CE63E}" type="pres">
      <dgm:prSet presAssocID="{724187E2-0A6D-4FAC-9239-1FA8059F8B8E}" presName="spacer" presStyleCnt="0"/>
      <dgm:spPr/>
    </dgm:pt>
    <dgm:pt modelId="{F4C87FA2-0104-4E05-B006-590E3CFBD799}" type="pres">
      <dgm:prSet presAssocID="{59222997-C3F7-4174-A363-9653E6A619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3CF92-821A-41C2-A139-E9D413C91214}" type="pres">
      <dgm:prSet presAssocID="{153A7AC7-A9B4-49A8-ABC2-2095BED981F7}" presName="spacer" presStyleCnt="0"/>
      <dgm:spPr/>
    </dgm:pt>
    <dgm:pt modelId="{4166B45E-F0EB-4F70-BC0C-A33D62F3437C}" type="pres">
      <dgm:prSet presAssocID="{90B00CD5-E418-4930-8867-A087C08AD1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98D73-29A2-4717-97D9-D86C48BC049C}" srcId="{D147F2DD-2266-4C3B-8218-D5F856745246}" destId="{A24837C6-D9AB-44D4-98F9-1B6B971209CD}" srcOrd="0" destOrd="0" parTransId="{1EF7068D-ED2F-4864-9CE9-0F1BC98A92A6}" sibTransId="{724187E2-0A6D-4FAC-9239-1FA8059F8B8E}"/>
    <dgm:cxn modelId="{C531CDFC-5A6B-4E0F-961B-F0BE7E5A08E9}" type="presOf" srcId="{59222997-C3F7-4174-A363-9653E6A619C1}" destId="{F4C87FA2-0104-4E05-B006-590E3CFBD799}" srcOrd="0" destOrd="0" presId="urn:microsoft.com/office/officeart/2005/8/layout/vList2"/>
    <dgm:cxn modelId="{CA1078D2-0A57-4443-AA20-AAA5046716BD}" srcId="{D147F2DD-2266-4C3B-8218-D5F856745246}" destId="{59222997-C3F7-4174-A363-9653E6A619C1}" srcOrd="1" destOrd="0" parTransId="{478F7928-98FB-4C5F-98F6-ADAD2765F36B}" sibTransId="{153A7AC7-A9B4-49A8-ABC2-2095BED981F7}"/>
    <dgm:cxn modelId="{34DB7F15-9F61-4289-AD10-226E11F4D5E8}" type="presOf" srcId="{A24837C6-D9AB-44D4-98F9-1B6B971209CD}" destId="{7EC7562D-9CE2-4655-9966-94401DD7503B}" srcOrd="0" destOrd="0" presId="urn:microsoft.com/office/officeart/2005/8/layout/vList2"/>
    <dgm:cxn modelId="{72721309-ADB9-40EC-83D4-593672517F10}" type="presOf" srcId="{D147F2DD-2266-4C3B-8218-D5F856745246}" destId="{27188D71-52F6-4505-B0C1-225815C83238}" srcOrd="0" destOrd="0" presId="urn:microsoft.com/office/officeart/2005/8/layout/vList2"/>
    <dgm:cxn modelId="{597FDEBC-944C-4D0A-8B62-6D1BB6A6A82B}" type="presOf" srcId="{90B00CD5-E418-4930-8867-A087C08AD194}" destId="{4166B45E-F0EB-4F70-BC0C-A33D62F3437C}" srcOrd="0" destOrd="0" presId="urn:microsoft.com/office/officeart/2005/8/layout/vList2"/>
    <dgm:cxn modelId="{71F570F1-05B8-4556-B3E9-D8114FA439AC}" srcId="{D147F2DD-2266-4C3B-8218-D5F856745246}" destId="{90B00CD5-E418-4930-8867-A087C08AD194}" srcOrd="2" destOrd="0" parTransId="{05763340-E9B7-447E-A33B-F0A3A224D7BE}" sibTransId="{C4DD38E1-02B3-471A-A00D-9120BFCE0B9D}"/>
    <dgm:cxn modelId="{6823C89E-97F0-4C79-AA3E-277731F78469}" type="presParOf" srcId="{27188D71-52F6-4505-B0C1-225815C83238}" destId="{7EC7562D-9CE2-4655-9966-94401DD7503B}" srcOrd="0" destOrd="0" presId="urn:microsoft.com/office/officeart/2005/8/layout/vList2"/>
    <dgm:cxn modelId="{083929DF-C518-4FDD-9A0F-DA3264EFB143}" type="presParOf" srcId="{27188D71-52F6-4505-B0C1-225815C83238}" destId="{E1C4BCDD-8FD5-42FD-9B91-BBF2BD3CE63E}" srcOrd="1" destOrd="0" presId="urn:microsoft.com/office/officeart/2005/8/layout/vList2"/>
    <dgm:cxn modelId="{289C6617-DA89-409B-92A5-5860B0608043}" type="presParOf" srcId="{27188D71-52F6-4505-B0C1-225815C83238}" destId="{F4C87FA2-0104-4E05-B006-590E3CFBD799}" srcOrd="2" destOrd="0" presId="urn:microsoft.com/office/officeart/2005/8/layout/vList2"/>
    <dgm:cxn modelId="{07F49FCE-16E1-4A86-A002-5B6FFA74FCF4}" type="presParOf" srcId="{27188D71-52F6-4505-B0C1-225815C83238}" destId="{2F73CF92-821A-41C2-A139-E9D413C91214}" srcOrd="3" destOrd="0" presId="urn:microsoft.com/office/officeart/2005/8/layout/vList2"/>
    <dgm:cxn modelId="{0926B2D5-5632-437D-984B-5718FE390C09}" type="presParOf" srcId="{27188D71-52F6-4505-B0C1-225815C83238}" destId="{4166B45E-F0EB-4F70-BC0C-A33D62F3437C}" srcOrd="4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417A60-221E-4907-9C78-1690EDFDEAC7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1D4EE47-2CC7-4F44-8698-96442BD98968}">
      <dgm:prSet/>
      <dgm:spPr/>
      <dgm:t>
        <a:bodyPr/>
        <a:lstStyle/>
        <a:p>
          <a:pPr rtl="0"/>
          <a:r>
            <a:rPr lang="en-US" dirty="0" smtClean="0"/>
            <a:t>Nested PCR</a:t>
          </a:r>
          <a:endParaRPr lang="en-US" dirty="0"/>
        </a:p>
      </dgm:t>
    </dgm:pt>
    <dgm:pt modelId="{884B20DF-0BB1-4BAA-BF1C-3885FC92EC4F}" type="parTrans" cxnId="{68E65035-1D89-4095-BBF2-B5FE5CE28832}">
      <dgm:prSet/>
      <dgm:spPr/>
      <dgm:t>
        <a:bodyPr/>
        <a:lstStyle/>
        <a:p>
          <a:endParaRPr lang="en-US"/>
        </a:p>
      </dgm:t>
    </dgm:pt>
    <dgm:pt modelId="{0405BC14-A53C-492C-9EAB-F71526F58E62}" type="sibTrans" cxnId="{68E65035-1D89-4095-BBF2-B5FE5CE28832}">
      <dgm:prSet/>
      <dgm:spPr/>
      <dgm:t>
        <a:bodyPr/>
        <a:lstStyle/>
        <a:p>
          <a:endParaRPr lang="en-US"/>
        </a:p>
      </dgm:t>
    </dgm:pt>
    <dgm:pt modelId="{957EC363-7354-4942-B0E8-CFF594F4DA1A}">
      <dgm:prSet/>
      <dgm:spPr/>
      <dgm:t>
        <a:bodyPr/>
        <a:lstStyle/>
        <a:p>
          <a:pPr rtl="0"/>
          <a:r>
            <a:rPr lang="en-US" dirty="0" smtClean="0"/>
            <a:t>Reverse transcriptase PCR (RT-PCR)</a:t>
          </a:r>
          <a:endParaRPr lang="en-US" dirty="0"/>
        </a:p>
      </dgm:t>
    </dgm:pt>
    <dgm:pt modelId="{BF2F8666-D265-4A12-B69A-D9D466F3F9A6}" type="parTrans" cxnId="{DA78535D-4B30-4F7C-8510-CE87B344082D}">
      <dgm:prSet/>
      <dgm:spPr/>
      <dgm:t>
        <a:bodyPr/>
        <a:lstStyle/>
        <a:p>
          <a:endParaRPr lang="en-US"/>
        </a:p>
      </dgm:t>
    </dgm:pt>
    <dgm:pt modelId="{F4D5F638-7994-4A3D-BC80-D2CE9C0E8B0F}" type="sibTrans" cxnId="{DA78535D-4B30-4F7C-8510-CE87B344082D}">
      <dgm:prSet/>
      <dgm:spPr/>
      <dgm:t>
        <a:bodyPr/>
        <a:lstStyle/>
        <a:p>
          <a:endParaRPr lang="en-US"/>
        </a:p>
      </dgm:t>
    </dgm:pt>
    <dgm:pt modelId="{06E96132-4636-4196-8FC5-984023467A5C}">
      <dgm:prSet/>
      <dgm:spPr/>
      <dgm:t>
        <a:bodyPr/>
        <a:lstStyle/>
        <a:p>
          <a:pPr rtl="0"/>
          <a:r>
            <a:rPr lang="en-US" dirty="0" smtClean="0"/>
            <a:t>Multiplex PCR</a:t>
          </a:r>
          <a:endParaRPr lang="en-US" dirty="0"/>
        </a:p>
      </dgm:t>
    </dgm:pt>
    <dgm:pt modelId="{C2FC943E-07CB-4B8F-8FC0-485E87C4FFC4}" type="parTrans" cxnId="{D09207D8-9E24-4913-8971-3BF98FE8AF91}">
      <dgm:prSet/>
      <dgm:spPr/>
      <dgm:t>
        <a:bodyPr/>
        <a:lstStyle/>
        <a:p>
          <a:endParaRPr lang="en-US"/>
        </a:p>
      </dgm:t>
    </dgm:pt>
    <dgm:pt modelId="{9FE781EA-EF78-4CB7-A1A4-F98301A46F1D}" type="sibTrans" cxnId="{D09207D8-9E24-4913-8971-3BF98FE8AF91}">
      <dgm:prSet/>
      <dgm:spPr/>
      <dgm:t>
        <a:bodyPr/>
        <a:lstStyle/>
        <a:p>
          <a:endParaRPr lang="en-US"/>
        </a:p>
      </dgm:t>
    </dgm:pt>
    <dgm:pt modelId="{2CD071AA-29D0-4802-B0DA-B28CA201FB2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Real -  Time PCR</a:t>
          </a:r>
          <a:endParaRPr lang="en-US" b="1" dirty="0">
            <a:solidFill>
              <a:schemeClr val="bg1"/>
            </a:solidFill>
          </a:endParaRPr>
        </a:p>
      </dgm:t>
    </dgm:pt>
    <dgm:pt modelId="{04C43B69-8EEE-4AE1-8729-E1CCDFC3FA69}" type="parTrans" cxnId="{D1A644ED-8574-4C54-B634-403E8BCF308A}">
      <dgm:prSet/>
      <dgm:spPr/>
      <dgm:t>
        <a:bodyPr/>
        <a:lstStyle/>
        <a:p>
          <a:endParaRPr lang="en-US"/>
        </a:p>
      </dgm:t>
    </dgm:pt>
    <dgm:pt modelId="{7F452F5C-5B7A-4830-B91F-0D539A5A522B}" type="sibTrans" cxnId="{D1A644ED-8574-4C54-B634-403E8BCF308A}">
      <dgm:prSet/>
      <dgm:spPr/>
      <dgm:t>
        <a:bodyPr/>
        <a:lstStyle/>
        <a:p>
          <a:endParaRPr lang="en-US"/>
        </a:p>
      </dgm:t>
    </dgm:pt>
    <dgm:pt modelId="{AA14E693-C820-4499-8790-5F01D723E899}">
      <dgm:prSet/>
      <dgm:spPr/>
      <dgm:t>
        <a:bodyPr/>
        <a:lstStyle/>
        <a:p>
          <a:pPr rtl="0"/>
          <a:r>
            <a:rPr lang="en-US" dirty="0" smtClean="0"/>
            <a:t>Broad range - PCR</a:t>
          </a:r>
          <a:endParaRPr lang="en-US" dirty="0"/>
        </a:p>
      </dgm:t>
    </dgm:pt>
    <dgm:pt modelId="{3B968CE1-0087-4AC0-B880-83B2C534D1FC}" type="parTrans" cxnId="{2E55375A-BB17-4BE5-A9BD-28D3847B0F20}">
      <dgm:prSet/>
      <dgm:spPr/>
      <dgm:t>
        <a:bodyPr/>
        <a:lstStyle/>
        <a:p>
          <a:endParaRPr lang="en-US"/>
        </a:p>
      </dgm:t>
    </dgm:pt>
    <dgm:pt modelId="{E4EB3935-7DFC-41A7-AC17-54596678EC1F}" type="sibTrans" cxnId="{2E55375A-BB17-4BE5-A9BD-28D3847B0F20}">
      <dgm:prSet/>
      <dgm:spPr/>
      <dgm:t>
        <a:bodyPr/>
        <a:lstStyle/>
        <a:p>
          <a:endParaRPr lang="en-US"/>
        </a:p>
      </dgm:t>
    </dgm:pt>
    <dgm:pt modelId="{56A0D6D4-10DD-4524-9DCA-1455F1BA678A}" type="pres">
      <dgm:prSet presAssocID="{6F417A60-221E-4907-9C78-1690EDFDEA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C69A3-4D80-49E8-BA16-1CE5817AB899}" type="pres">
      <dgm:prSet presAssocID="{6F417A60-221E-4907-9C78-1690EDFDEAC7}" presName="cycle" presStyleCnt="0"/>
      <dgm:spPr/>
    </dgm:pt>
    <dgm:pt modelId="{1CC073E2-97A4-48C6-A2A6-30E78F4018B7}" type="pres">
      <dgm:prSet presAssocID="{F1D4EE47-2CC7-4F44-8698-96442BD9896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23618-BEB7-47A7-B82B-3EA3A16492CC}" type="pres">
      <dgm:prSet presAssocID="{0405BC14-A53C-492C-9EAB-F71526F58E6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D28E3CE-59E7-4861-AFF5-E008DA16AD4E}" type="pres">
      <dgm:prSet presAssocID="{957EC363-7354-4942-B0E8-CFF594F4DA1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7E3CC-FB80-4F05-AF00-0641024B739F}" type="pres">
      <dgm:prSet presAssocID="{06E96132-4636-4196-8FC5-984023467A5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55173-F64B-4D8A-A652-ED3ABE76937F}" type="pres">
      <dgm:prSet presAssocID="{2CD071AA-29D0-4802-B0DA-B28CA201FB2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8D916-01FA-48DB-822A-60D285435E16}" type="pres">
      <dgm:prSet presAssocID="{AA14E693-C820-4499-8790-5F01D723E89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F2E32-DCD7-41C4-BBCB-CC0AD871497F}" type="presOf" srcId="{6F417A60-221E-4907-9C78-1690EDFDEAC7}" destId="{56A0D6D4-10DD-4524-9DCA-1455F1BA678A}" srcOrd="0" destOrd="0" presId="urn:microsoft.com/office/officeart/2005/8/layout/cycle3"/>
    <dgm:cxn modelId="{2E55375A-BB17-4BE5-A9BD-28D3847B0F20}" srcId="{6F417A60-221E-4907-9C78-1690EDFDEAC7}" destId="{AA14E693-C820-4499-8790-5F01D723E899}" srcOrd="4" destOrd="0" parTransId="{3B968CE1-0087-4AC0-B880-83B2C534D1FC}" sibTransId="{E4EB3935-7DFC-41A7-AC17-54596678EC1F}"/>
    <dgm:cxn modelId="{D1A644ED-8574-4C54-B634-403E8BCF308A}" srcId="{6F417A60-221E-4907-9C78-1690EDFDEAC7}" destId="{2CD071AA-29D0-4802-B0DA-B28CA201FB2C}" srcOrd="3" destOrd="0" parTransId="{04C43B69-8EEE-4AE1-8729-E1CCDFC3FA69}" sibTransId="{7F452F5C-5B7A-4830-B91F-0D539A5A522B}"/>
    <dgm:cxn modelId="{68E96A37-9171-4EA7-B743-5EB3FEC2969E}" type="presOf" srcId="{2CD071AA-29D0-4802-B0DA-B28CA201FB2C}" destId="{B8755173-F64B-4D8A-A652-ED3ABE76937F}" srcOrd="0" destOrd="0" presId="urn:microsoft.com/office/officeart/2005/8/layout/cycle3"/>
    <dgm:cxn modelId="{ACC84605-9BCD-454E-B2DC-10FB648DF777}" type="presOf" srcId="{957EC363-7354-4942-B0E8-CFF594F4DA1A}" destId="{9D28E3CE-59E7-4861-AFF5-E008DA16AD4E}" srcOrd="0" destOrd="0" presId="urn:microsoft.com/office/officeart/2005/8/layout/cycle3"/>
    <dgm:cxn modelId="{D09207D8-9E24-4913-8971-3BF98FE8AF91}" srcId="{6F417A60-221E-4907-9C78-1690EDFDEAC7}" destId="{06E96132-4636-4196-8FC5-984023467A5C}" srcOrd="2" destOrd="0" parTransId="{C2FC943E-07CB-4B8F-8FC0-485E87C4FFC4}" sibTransId="{9FE781EA-EF78-4CB7-A1A4-F98301A46F1D}"/>
    <dgm:cxn modelId="{3829BC20-0D07-4D45-BABC-1CB29EACEB6B}" type="presOf" srcId="{F1D4EE47-2CC7-4F44-8698-96442BD98968}" destId="{1CC073E2-97A4-48C6-A2A6-30E78F4018B7}" srcOrd="0" destOrd="0" presId="urn:microsoft.com/office/officeart/2005/8/layout/cycle3"/>
    <dgm:cxn modelId="{99A74E97-5B61-467A-8F95-983CF7BD8E64}" type="presOf" srcId="{AA14E693-C820-4499-8790-5F01D723E899}" destId="{C4E8D916-01FA-48DB-822A-60D285435E16}" srcOrd="0" destOrd="0" presId="urn:microsoft.com/office/officeart/2005/8/layout/cycle3"/>
    <dgm:cxn modelId="{DA78535D-4B30-4F7C-8510-CE87B344082D}" srcId="{6F417A60-221E-4907-9C78-1690EDFDEAC7}" destId="{957EC363-7354-4942-B0E8-CFF594F4DA1A}" srcOrd="1" destOrd="0" parTransId="{BF2F8666-D265-4A12-B69A-D9D466F3F9A6}" sibTransId="{F4D5F638-7994-4A3D-BC80-D2CE9C0E8B0F}"/>
    <dgm:cxn modelId="{DAD1D324-E7FB-49CC-B3D5-64CF30201DE0}" type="presOf" srcId="{06E96132-4636-4196-8FC5-984023467A5C}" destId="{6747E3CC-FB80-4F05-AF00-0641024B739F}" srcOrd="0" destOrd="0" presId="urn:microsoft.com/office/officeart/2005/8/layout/cycle3"/>
    <dgm:cxn modelId="{68E65035-1D89-4095-BBF2-B5FE5CE28832}" srcId="{6F417A60-221E-4907-9C78-1690EDFDEAC7}" destId="{F1D4EE47-2CC7-4F44-8698-96442BD98968}" srcOrd="0" destOrd="0" parTransId="{884B20DF-0BB1-4BAA-BF1C-3885FC92EC4F}" sibTransId="{0405BC14-A53C-492C-9EAB-F71526F58E62}"/>
    <dgm:cxn modelId="{E29225AF-BC2B-4274-B4EC-3C2BE4C5B9FF}" type="presOf" srcId="{0405BC14-A53C-492C-9EAB-F71526F58E62}" destId="{B9C23618-BEB7-47A7-B82B-3EA3A16492CC}" srcOrd="0" destOrd="0" presId="urn:microsoft.com/office/officeart/2005/8/layout/cycle3"/>
    <dgm:cxn modelId="{9792E02B-4C0E-4A71-823E-6EA79684FDFB}" type="presParOf" srcId="{56A0D6D4-10DD-4524-9DCA-1455F1BA678A}" destId="{4C4C69A3-4D80-49E8-BA16-1CE5817AB899}" srcOrd="0" destOrd="0" presId="urn:microsoft.com/office/officeart/2005/8/layout/cycle3"/>
    <dgm:cxn modelId="{B2AE6ED9-01D6-45EA-8FD2-C6A87EAC3A64}" type="presParOf" srcId="{4C4C69A3-4D80-49E8-BA16-1CE5817AB899}" destId="{1CC073E2-97A4-48C6-A2A6-30E78F4018B7}" srcOrd="0" destOrd="0" presId="urn:microsoft.com/office/officeart/2005/8/layout/cycle3"/>
    <dgm:cxn modelId="{62F143CC-44AD-4B76-90CE-8B7F135BD0F2}" type="presParOf" srcId="{4C4C69A3-4D80-49E8-BA16-1CE5817AB899}" destId="{B9C23618-BEB7-47A7-B82B-3EA3A16492CC}" srcOrd="1" destOrd="0" presId="urn:microsoft.com/office/officeart/2005/8/layout/cycle3"/>
    <dgm:cxn modelId="{B0B57C28-653E-40C5-9261-46ED996E6758}" type="presParOf" srcId="{4C4C69A3-4D80-49E8-BA16-1CE5817AB899}" destId="{9D28E3CE-59E7-4861-AFF5-E008DA16AD4E}" srcOrd="2" destOrd="0" presId="urn:microsoft.com/office/officeart/2005/8/layout/cycle3"/>
    <dgm:cxn modelId="{3249C928-82DB-4A04-B1BB-6B6F5AB28FE9}" type="presParOf" srcId="{4C4C69A3-4D80-49E8-BA16-1CE5817AB899}" destId="{6747E3CC-FB80-4F05-AF00-0641024B739F}" srcOrd="3" destOrd="0" presId="urn:microsoft.com/office/officeart/2005/8/layout/cycle3"/>
    <dgm:cxn modelId="{8521B233-8F0C-437F-9B29-8DFABE948958}" type="presParOf" srcId="{4C4C69A3-4D80-49E8-BA16-1CE5817AB899}" destId="{B8755173-F64B-4D8A-A652-ED3ABE76937F}" srcOrd="4" destOrd="0" presId="urn:microsoft.com/office/officeart/2005/8/layout/cycle3"/>
    <dgm:cxn modelId="{73A3D963-F724-43AC-9ACA-A5ED6C65113A}" type="presParOf" srcId="{4C4C69A3-4D80-49E8-BA16-1CE5817AB899}" destId="{C4E8D916-01FA-48DB-822A-60D285435E16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D51E5-7A24-4A62-978F-9EFA8F87B549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631D16D-7FB4-4918-A168-9730F6348903}">
      <dgm:prSet/>
      <dgm:spPr/>
      <dgm:t>
        <a:bodyPr/>
        <a:lstStyle/>
        <a:p>
          <a:pPr rtl="0"/>
          <a:r>
            <a:rPr lang="en-US" dirty="0" smtClean="0"/>
            <a:t>Microscopic examination</a:t>
          </a:r>
          <a:endParaRPr lang="en-US" dirty="0"/>
        </a:p>
      </dgm:t>
    </dgm:pt>
    <dgm:pt modelId="{9D2FA71D-7967-49C4-85FA-9F42ECCFF04C}" type="parTrans" cxnId="{F1ED67B1-ADEF-40EC-810A-6FAA1BCE5262}">
      <dgm:prSet/>
      <dgm:spPr/>
      <dgm:t>
        <a:bodyPr/>
        <a:lstStyle/>
        <a:p>
          <a:endParaRPr lang="en-US"/>
        </a:p>
      </dgm:t>
    </dgm:pt>
    <dgm:pt modelId="{7F256AF0-1703-4E32-8E73-69B00DEAEF19}" type="sibTrans" cxnId="{F1ED67B1-ADEF-40EC-810A-6FAA1BCE5262}">
      <dgm:prSet/>
      <dgm:spPr/>
      <dgm:t>
        <a:bodyPr/>
        <a:lstStyle/>
        <a:p>
          <a:endParaRPr lang="en-US"/>
        </a:p>
      </dgm:t>
    </dgm:pt>
    <dgm:pt modelId="{D88CF4AA-2476-41BF-9025-701D59EEF4C5}">
      <dgm:prSet/>
      <dgm:spPr/>
      <dgm:t>
        <a:bodyPr/>
        <a:lstStyle/>
        <a:p>
          <a:pPr rtl="0"/>
          <a:r>
            <a:rPr lang="en-US" b="1" dirty="0" smtClean="0"/>
            <a:t>Culture</a:t>
          </a:r>
          <a:endParaRPr lang="en-US" dirty="0"/>
        </a:p>
      </dgm:t>
    </dgm:pt>
    <dgm:pt modelId="{36DA655F-0438-4AF3-9799-F59F01A70335}" type="parTrans" cxnId="{AF853EC2-4A7A-4553-9C7E-590FA9CBB3C8}">
      <dgm:prSet/>
      <dgm:spPr/>
      <dgm:t>
        <a:bodyPr/>
        <a:lstStyle/>
        <a:p>
          <a:endParaRPr lang="en-US"/>
        </a:p>
      </dgm:t>
    </dgm:pt>
    <dgm:pt modelId="{6428CE23-A2F4-47CB-A662-8326FFAC9CB8}" type="sibTrans" cxnId="{AF853EC2-4A7A-4553-9C7E-590FA9CBB3C8}">
      <dgm:prSet/>
      <dgm:spPr/>
      <dgm:t>
        <a:bodyPr/>
        <a:lstStyle/>
        <a:p>
          <a:endParaRPr lang="en-US"/>
        </a:p>
      </dgm:t>
    </dgm:pt>
    <dgm:pt modelId="{BF016571-A0E8-49AD-BBDA-46A72235163C}">
      <dgm:prSet/>
      <dgm:spPr/>
      <dgm:t>
        <a:bodyPr/>
        <a:lstStyle/>
        <a:p>
          <a:pPr rtl="0"/>
          <a:r>
            <a:rPr lang="en-US" dirty="0" smtClean="0"/>
            <a:t>Immunological methods</a:t>
          </a:r>
          <a:endParaRPr lang="en-US" dirty="0"/>
        </a:p>
      </dgm:t>
    </dgm:pt>
    <dgm:pt modelId="{FEC22A1A-A8D9-426B-9344-615F28694DDD}" type="parTrans" cxnId="{59D78DA3-F783-4CB3-8CBC-AA2D0932321A}">
      <dgm:prSet/>
      <dgm:spPr/>
      <dgm:t>
        <a:bodyPr/>
        <a:lstStyle/>
        <a:p>
          <a:endParaRPr lang="en-US"/>
        </a:p>
      </dgm:t>
    </dgm:pt>
    <dgm:pt modelId="{E3B5ED6F-0E9B-4D97-B766-D7993E456F06}" type="sibTrans" cxnId="{59D78DA3-F783-4CB3-8CBC-AA2D0932321A}">
      <dgm:prSet/>
      <dgm:spPr/>
      <dgm:t>
        <a:bodyPr/>
        <a:lstStyle/>
        <a:p>
          <a:endParaRPr lang="en-US"/>
        </a:p>
      </dgm:t>
    </dgm:pt>
    <dgm:pt modelId="{A47034EB-28E9-47D5-8796-91DE42577B2B}">
      <dgm:prSet/>
      <dgm:spPr/>
      <dgm:t>
        <a:bodyPr/>
        <a:lstStyle/>
        <a:p>
          <a:pPr rtl="0"/>
          <a:r>
            <a:rPr lang="en-US" dirty="0" smtClean="0"/>
            <a:t>Molecular methods</a:t>
          </a:r>
          <a:endParaRPr lang="en-US" dirty="0"/>
        </a:p>
      </dgm:t>
    </dgm:pt>
    <dgm:pt modelId="{93A5D650-3477-48E1-A3F1-E0EEC1A17E6A}" type="parTrans" cxnId="{C064A12B-EFD6-424D-8D6B-C9D45A7AEAC4}">
      <dgm:prSet/>
      <dgm:spPr/>
      <dgm:t>
        <a:bodyPr/>
        <a:lstStyle/>
        <a:p>
          <a:endParaRPr lang="en-US"/>
        </a:p>
      </dgm:t>
    </dgm:pt>
    <dgm:pt modelId="{6657E027-5356-44A7-8BB5-348E80789D26}" type="sibTrans" cxnId="{C064A12B-EFD6-424D-8D6B-C9D45A7AEAC4}">
      <dgm:prSet/>
      <dgm:spPr/>
      <dgm:t>
        <a:bodyPr/>
        <a:lstStyle/>
        <a:p>
          <a:endParaRPr lang="en-US"/>
        </a:p>
      </dgm:t>
    </dgm:pt>
    <dgm:pt modelId="{CE27ECF4-D577-4946-899F-5A7F39CB1E7A}" type="pres">
      <dgm:prSet presAssocID="{E13D51E5-7A24-4A62-978F-9EFA8F87B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71A21-20C4-4BAD-A6EA-92E5D66D6608}" type="pres">
      <dgm:prSet presAssocID="{9631D16D-7FB4-4918-A168-9730F634890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D439-5072-4B79-962F-6BD705952F96}" type="pres">
      <dgm:prSet presAssocID="{7F256AF0-1703-4E32-8E73-69B00DEAEF19}" presName="space" presStyleCnt="0"/>
      <dgm:spPr/>
    </dgm:pt>
    <dgm:pt modelId="{44807CDC-9C5B-4E96-B182-8055B9E73259}" type="pres">
      <dgm:prSet presAssocID="{D88CF4AA-2476-41BF-9025-701D59EEF4C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5D706-F9EF-4127-9EB0-04DEDF358FB2}" type="pres">
      <dgm:prSet presAssocID="{6428CE23-A2F4-47CB-A662-8326FFAC9CB8}" presName="space" presStyleCnt="0"/>
      <dgm:spPr/>
    </dgm:pt>
    <dgm:pt modelId="{F04C66FF-0615-461C-9C2A-C128C4433DE0}" type="pres">
      <dgm:prSet presAssocID="{BF016571-A0E8-49AD-BBDA-46A72235163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0C97F-77E1-445E-AC73-35D19CF0A5F5}" type="pres">
      <dgm:prSet presAssocID="{E3B5ED6F-0E9B-4D97-B766-D7993E456F06}" presName="space" presStyleCnt="0"/>
      <dgm:spPr/>
    </dgm:pt>
    <dgm:pt modelId="{59C119C4-428A-48E9-8EF6-E8288F369731}" type="pres">
      <dgm:prSet presAssocID="{A47034EB-28E9-47D5-8796-91DE42577B2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53EC2-4A7A-4553-9C7E-590FA9CBB3C8}" srcId="{E13D51E5-7A24-4A62-978F-9EFA8F87B549}" destId="{D88CF4AA-2476-41BF-9025-701D59EEF4C5}" srcOrd="1" destOrd="0" parTransId="{36DA655F-0438-4AF3-9799-F59F01A70335}" sibTransId="{6428CE23-A2F4-47CB-A662-8326FFAC9CB8}"/>
    <dgm:cxn modelId="{0563007E-0160-4DAE-9B18-7ECABE04DE72}" type="presOf" srcId="{9631D16D-7FB4-4918-A168-9730F6348903}" destId="{96071A21-20C4-4BAD-A6EA-92E5D66D6608}" srcOrd="0" destOrd="0" presId="urn:microsoft.com/office/officeart/2005/8/layout/venn3"/>
    <dgm:cxn modelId="{59D78DA3-F783-4CB3-8CBC-AA2D0932321A}" srcId="{E13D51E5-7A24-4A62-978F-9EFA8F87B549}" destId="{BF016571-A0E8-49AD-BBDA-46A72235163C}" srcOrd="2" destOrd="0" parTransId="{FEC22A1A-A8D9-426B-9344-615F28694DDD}" sibTransId="{E3B5ED6F-0E9B-4D97-B766-D7993E456F06}"/>
    <dgm:cxn modelId="{98CB40B6-FE09-4CB6-B19C-885F6A1D7BEB}" type="presOf" srcId="{BF016571-A0E8-49AD-BBDA-46A72235163C}" destId="{F04C66FF-0615-461C-9C2A-C128C4433DE0}" srcOrd="0" destOrd="0" presId="urn:microsoft.com/office/officeart/2005/8/layout/venn3"/>
    <dgm:cxn modelId="{C064A12B-EFD6-424D-8D6B-C9D45A7AEAC4}" srcId="{E13D51E5-7A24-4A62-978F-9EFA8F87B549}" destId="{A47034EB-28E9-47D5-8796-91DE42577B2B}" srcOrd="3" destOrd="0" parTransId="{93A5D650-3477-48E1-A3F1-E0EEC1A17E6A}" sibTransId="{6657E027-5356-44A7-8BB5-348E80789D26}"/>
    <dgm:cxn modelId="{367AA9C3-8E46-4C1F-8584-2614A34C3EAE}" type="presOf" srcId="{D88CF4AA-2476-41BF-9025-701D59EEF4C5}" destId="{44807CDC-9C5B-4E96-B182-8055B9E73259}" srcOrd="0" destOrd="0" presId="urn:microsoft.com/office/officeart/2005/8/layout/venn3"/>
    <dgm:cxn modelId="{0802CDF7-6A41-48CF-972F-9B14B0A2B52F}" type="presOf" srcId="{A47034EB-28E9-47D5-8796-91DE42577B2B}" destId="{59C119C4-428A-48E9-8EF6-E8288F369731}" srcOrd="0" destOrd="0" presId="urn:microsoft.com/office/officeart/2005/8/layout/venn3"/>
    <dgm:cxn modelId="{F1ED67B1-ADEF-40EC-810A-6FAA1BCE5262}" srcId="{E13D51E5-7A24-4A62-978F-9EFA8F87B549}" destId="{9631D16D-7FB4-4918-A168-9730F6348903}" srcOrd="0" destOrd="0" parTransId="{9D2FA71D-7967-49C4-85FA-9F42ECCFF04C}" sibTransId="{7F256AF0-1703-4E32-8E73-69B00DEAEF19}"/>
    <dgm:cxn modelId="{0CEB5FD7-8D96-487D-B4B3-EFF539B73EC1}" type="presOf" srcId="{E13D51E5-7A24-4A62-978F-9EFA8F87B549}" destId="{CE27ECF4-D577-4946-899F-5A7F39CB1E7A}" srcOrd="0" destOrd="0" presId="urn:microsoft.com/office/officeart/2005/8/layout/venn3"/>
    <dgm:cxn modelId="{4297317B-57D3-4A16-AFD3-54B48E662E3D}" type="presParOf" srcId="{CE27ECF4-D577-4946-899F-5A7F39CB1E7A}" destId="{96071A21-20C4-4BAD-A6EA-92E5D66D6608}" srcOrd="0" destOrd="0" presId="urn:microsoft.com/office/officeart/2005/8/layout/venn3"/>
    <dgm:cxn modelId="{D28B628E-2D2C-442D-91DA-535DFF41F3E9}" type="presParOf" srcId="{CE27ECF4-D577-4946-899F-5A7F39CB1E7A}" destId="{3232D439-5072-4B79-962F-6BD705952F96}" srcOrd="1" destOrd="0" presId="urn:microsoft.com/office/officeart/2005/8/layout/venn3"/>
    <dgm:cxn modelId="{A160F7B2-4A71-45DA-8511-351DC527531D}" type="presParOf" srcId="{CE27ECF4-D577-4946-899F-5A7F39CB1E7A}" destId="{44807CDC-9C5B-4E96-B182-8055B9E73259}" srcOrd="2" destOrd="0" presId="urn:microsoft.com/office/officeart/2005/8/layout/venn3"/>
    <dgm:cxn modelId="{309275AB-EBF7-445C-A471-10D67CB71D84}" type="presParOf" srcId="{CE27ECF4-D577-4946-899F-5A7F39CB1E7A}" destId="{EFF5D706-F9EF-4127-9EB0-04DEDF358FB2}" srcOrd="3" destOrd="0" presId="urn:microsoft.com/office/officeart/2005/8/layout/venn3"/>
    <dgm:cxn modelId="{0788B8F7-0036-4308-AA59-4643A236ED4C}" type="presParOf" srcId="{CE27ECF4-D577-4946-899F-5A7F39CB1E7A}" destId="{F04C66FF-0615-461C-9C2A-C128C4433DE0}" srcOrd="4" destOrd="0" presId="urn:microsoft.com/office/officeart/2005/8/layout/venn3"/>
    <dgm:cxn modelId="{59A06A22-8E06-46E4-AFDA-0849CAF8BED1}" type="presParOf" srcId="{CE27ECF4-D577-4946-899F-5A7F39CB1E7A}" destId="{D6D0C97F-77E1-445E-AC73-35D19CF0A5F5}" srcOrd="5" destOrd="0" presId="urn:microsoft.com/office/officeart/2005/8/layout/venn3"/>
    <dgm:cxn modelId="{5B575821-3E87-4D75-AE96-F89CD030B567}" type="presParOf" srcId="{CE27ECF4-D577-4946-899F-5A7F39CB1E7A}" destId="{59C119C4-428A-48E9-8EF6-E8288F369731}" srcOrd="6" destOrd="0" presId="urn:microsoft.com/office/officeart/2005/8/layout/venn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36DDAA-F5E5-49FE-846A-AE00565293C1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AC14F58B-FC45-440A-96FD-BFEC2A167483}">
      <dgm:prSet/>
      <dgm:spPr/>
      <dgm:t>
        <a:bodyPr/>
        <a:lstStyle/>
        <a:p>
          <a:pPr rtl="0"/>
          <a:r>
            <a:rPr lang="en-US" dirty="0" smtClean="0"/>
            <a:t>Identify microorganisms qualitatively but not quantitatively ( obtained by real time PCR ) </a:t>
          </a:r>
          <a:endParaRPr lang="en-US" dirty="0"/>
        </a:p>
      </dgm:t>
    </dgm:pt>
    <dgm:pt modelId="{2E8FFA84-AA5A-461B-9CA7-CB5DFC49D2A1}" type="parTrans" cxnId="{5E01A283-71A3-4506-BA1E-C48F27CA63E9}">
      <dgm:prSet/>
      <dgm:spPr/>
      <dgm:t>
        <a:bodyPr/>
        <a:lstStyle/>
        <a:p>
          <a:endParaRPr lang="en-US"/>
        </a:p>
      </dgm:t>
    </dgm:pt>
    <dgm:pt modelId="{926C7780-4C6A-42F4-A4D4-C2ABB9F62C08}" type="sibTrans" cxnId="{5E01A283-71A3-4506-BA1E-C48F27CA63E9}">
      <dgm:prSet/>
      <dgm:spPr/>
      <dgm:t>
        <a:bodyPr/>
        <a:lstStyle/>
        <a:p>
          <a:endParaRPr lang="en-US"/>
        </a:p>
      </dgm:t>
    </dgm:pt>
    <dgm:pt modelId="{205C5608-3A92-4107-8D6A-DE5F7960501A}">
      <dgm:prSet/>
      <dgm:spPr/>
      <dgm:t>
        <a:bodyPr/>
        <a:lstStyle/>
        <a:p>
          <a:pPr rtl="0"/>
          <a:r>
            <a:rPr lang="en-US" dirty="0" smtClean="0"/>
            <a:t>Detect one species / few different species ( multiplex PCR ) , broad range PCR identify all species in community </a:t>
          </a:r>
          <a:endParaRPr lang="en-US" dirty="0"/>
        </a:p>
      </dgm:t>
    </dgm:pt>
    <dgm:pt modelId="{BD662060-62EF-4437-A09B-568F5979E4C4}" type="parTrans" cxnId="{B12E80D8-96E7-4B94-B1AD-2413E21BC7F1}">
      <dgm:prSet/>
      <dgm:spPr/>
      <dgm:t>
        <a:bodyPr/>
        <a:lstStyle/>
        <a:p>
          <a:endParaRPr lang="en-US"/>
        </a:p>
      </dgm:t>
    </dgm:pt>
    <dgm:pt modelId="{1325596E-444B-4C9A-97ED-0A088297C399}" type="sibTrans" cxnId="{B12E80D8-96E7-4B94-B1AD-2413E21BC7F1}">
      <dgm:prSet/>
      <dgm:spPr/>
      <dgm:t>
        <a:bodyPr/>
        <a:lstStyle/>
        <a:p>
          <a:endParaRPr lang="en-US"/>
        </a:p>
      </dgm:t>
    </dgm:pt>
    <dgm:pt modelId="{A7F712E2-B48D-4A98-8175-A74201C9E15F}">
      <dgm:prSet/>
      <dgm:spPr/>
      <dgm:t>
        <a:bodyPr/>
        <a:lstStyle/>
        <a:p>
          <a:pPr rtl="0"/>
          <a:r>
            <a:rPr lang="en-US" dirty="0" smtClean="0"/>
            <a:t>Laborious  , costly </a:t>
          </a:r>
          <a:endParaRPr lang="en-US" dirty="0"/>
        </a:p>
      </dgm:t>
    </dgm:pt>
    <dgm:pt modelId="{4825C507-8393-4BBA-9DB5-8FCF68F3753B}" type="parTrans" cxnId="{BEE1EC68-4E2F-456D-8965-216C448B296E}">
      <dgm:prSet/>
      <dgm:spPr/>
      <dgm:t>
        <a:bodyPr/>
        <a:lstStyle/>
        <a:p>
          <a:endParaRPr lang="en-US"/>
        </a:p>
      </dgm:t>
    </dgm:pt>
    <dgm:pt modelId="{AC4D1E31-1723-4C87-AD87-5837C25C643F}" type="sibTrans" cxnId="{BEE1EC68-4E2F-456D-8965-216C448B296E}">
      <dgm:prSet/>
      <dgm:spPr/>
      <dgm:t>
        <a:bodyPr/>
        <a:lstStyle/>
        <a:p>
          <a:endParaRPr lang="en-US"/>
        </a:p>
      </dgm:t>
    </dgm:pt>
    <dgm:pt modelId="{456898B3-1B55-41E7-94C9-9796FFF30597}">
      <dgm:prSet/>
      <dgm:spPr/>
      <dgm:t>
        <a:bodyPr/>
        <a:lstStyle/>
        <a:p>
          <a:pPr rtl="0"/>
          <a:r>
            <a:rPr lang="en-US" dirty="0" smtClean="0"/>
            <a:t>Difficult in microorganisms with thick cell wall ( fungi )</a:t>
          </a:r>
          <a:endParaRPr lang="en-US" dirty="0"/>
        </a:p>
      </dgm:t>
    </dgm:pt>
    <dgm:pt modelId="{155E3A18-6418-4BBB-8DAB-2A96CA490D52}" type="parTrans" cxnId="{C162C095-D3C0-4D9A-B849-9AC84A8536C3}">
      <dgm:prSet/>
      <dgm:spPr/>
      <dgm:t>
        <a:bodyPr/>
        <a:lstStyle/>
        <a:p>
          <a:endParaRPr lang="en-US"/>
        </a:p>
      </dgm:t>
    </dgm:pt>
    <dgm:pt modelId="{804A24C7-A97C-4E05-961C-CCBCC0394719}" type="sibTrans" cxnId="{C162C095-D3C0-4D9A-B849-9AC84A8536C3}">
      <dgm:prSet/>
      <dgm:spPr/>
      <dgm:t>
        <a:bodyPr/>
        <a:lstStyle/>
        <a:p>
          <a:endParaRPr lang="en-US"/>
        </a:p>
      </dgm:t>
    </dgm:pt>
    <dgm:pt modelId="{6BEFEFFA-B013-4D91-88E5-A741BD575C5C}">
      <dgm:prSet/>
      <dgm:spPr/>
      <dgm:t>
        <a:bodyPr/>
        <a:lstStyle/>
        <a:p>
          <a:pPr rtl="0"/>
          <a:r>
            <a:rPr lang="en-US" dirty="0" smtClean="0"/>
            <a:t>Chance of false positive  ( contamination of PCR )&amp; false negative results (enzymatic inhibition of amplification reaction)</a:t>
          </a:r>
          <a:endParaRPr lang="en-US" dirty="0"/>
        </a:p>
      </dgm:t>
    </dgm:pt>
    <dgm:pt modelId="{7E8CD4C3-CB89-41F4-8582-71F1ACC1B18A}" type="parTrans" cxnId="{DB9C716B-A5FB-4280-9AA9-18FC8642B31D}">
      <dgm:prSet/>
      <dgm:spPr/>
      <dgm:t>
        <a:bodyPr/>
        <a:lstStyle/>
        <a:p>
          <a:endParaRPr lang="en-US"/>
        </a:p>
      </dgm:t>
    </dgm:pt>
    <dgm:pt modelId="{B856F1DC-2B28-4C79-84CF-ED970AA688E4}" type="sibTrans" cxnId="{DB9C716B-A5FB-4280-9AA9-18FC8642B31D}">
      <dgm:prSet/>
      <dgm:spPr/>
      <dgm:t>
        <a:bodyPr/>
        <a:lstStyle/>
        <a:p>
          <a:endParaRPr lang="en-US"/>
        </a:p>
      </dgm:t>
    </dgm:pt>
    <dgm:pt modelId="{AD242B40-9D7B-4A67-A105-E04C32B4A620}" type="pres">
      <dgm:prSet presAssocID="{8136DDAA-F5E5-49FE-846A-AE0056529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FE2F7-25EA-43C3-93F1-5F088C40926B}" type="pres">
      <dgm:prSet presAssocID="{AC14F58B-FC45-440A-96FD-BFEC2A1674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64BC2-F73E-4F25-8BA8-11489B4454C4}" type="pres">
      <dgm:prSet presAssocID="{926C7780-4C6A-42F4-A4D4-C2ABB9F62C08}" presName="spacer" presStyleCnt="0"/>
      <dgm:spPr/>
    </dgm:pt>
    <dgm:pt modelId="{8B890FF0-9F34-4DE5-99CF-4F2609A1C4C2}" type="pres">
      <dgm:prSet presAssocID="{205C5608-3A92-4107-8D6A-DE5F796050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930F4-E2C8-4D95-8894-D54AEA818CE3}" type="pres">
      <dgm:prSet presAssocID="{1325596E-444B-4C9A-97ED-0A088297C399}" presName="spacer" presStyleCnt="0"/>
      <dgm:spPr/>
    </dgm:pt>
    <dgm:pt modelId="{1BC39962-D255-4E58-A3F3-03A9DEFA4C94}" type="pres">
      <dgm:prSet presAssocID="{A7F712E2-B48D-4A98-8175-A74201C9E1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5EA3-3A5D-406D-A962-B6F6B3B1E7A7}" type="pres">
      <dgm:prSet presAssocID="{AC4D1E31-1723-4C87-AD87-5837C25C643F}" presName="spacer" presStyleCnt="0"/>
      <dgm:spPr/>
    </dgm:pt>
    <dgm:pt modelId="{2B8886DD-7716-4CA0-BECE-456D1A468B95}" type="pres">
      <dgm:prSet presAssocID="{456898B3-1B55-41E7-94C9-9796FFF305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54F64-03B9-474A-ABAF-7AD49402847B}" type="pres">
      <dgm:prSet presAssocID="{804A24C7-A97C-4E05-961C-CCBCC0394719}" presName="spacer" presStyleCnt="0"/>
      <dgm:spPr/>
    </dgm:pt>
    <dgm:pt modelId="{C70ABB92-0EE0-43AC-BD0A-EFCBE1CA5191}" type="pres">
      <dgm:prSet presAssocID="{6BEFEFFA-B013-4D91-88E5-A741BD575C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31423-AD7F-4EBF-B553-7D16E223D578}" type="presOf" srcId="{A7F712E2-B48D-4A98-8175-A74201C9E15F}" destId="{1BC39962-D255-4E58-A3F3-03A9DEFA4C94}" srcOrd="0" destOrd="0" presId="urn:microsoft.com/office/officeart/2005/8/layout/vList2"/>
    <dgm:cxn modelId="{8B07064F-420A-4AE2-B6B1-9E07E4B5E12E}" type="presOf" srcId="{456898B3-1B55-41E7-94C9-9796FFF30597}" destId="{2B8886DD-7716-4CA0-BECE-456D1A468B95}" srcOrd="0" destOrd="0" presId="urn:microsoft.com/office/officeart/2005/8/layout/vList2"/>
    <dgm:cxn modelId="{504762E2-92EB-4B63-9449-B1FACF669BEC}" type="presOf" srcId="{8136DDAA-F5E5-49FE-846A-AE00565293C1}" destId="{AD242B40-9D7B-4A67-A105-E04C32B4A620}" srcOrd="0" destOrd="0" presId="urn:microsoft.com/office/officeart/2005/8/layout/vList2"/>
    <dgm:cxn modelId="{BEE1EC68-4E2F-456D-8965-216C448B296E}" srcId="{8136DDAA-F5E5-49FE-846A-AE00565293C1}" destId="{A7F712E2-B48D-4A98-8175-A74201C9E15F}" srcOrd="2" destOrd="0" parTransId="{4825C507-8393-4BBA-9DB5-8FCF68F3753B}" sibTransId="{AC4D1E31-1723-4C87-AD87-5837C25C643F}"/>
    <dgm:cxn modelId="{CAE6A6AF-5A33-4852-A5C2-DF5530C1B386}" type="presOf" srcId="{6BEFEFFA-B013-4D91-88E5-A741BD575C5C}" destId="{C70ABB92-0EE0-43AC-BD0A-EFCBE1CA5191}" srcOrd="0" destOrd="0" presId="urn:microsoft.com/office/officeart/2005/8/layout/vList2"/>
    <dgm:cxn modelId="{C162C095-D3C0-4D9A-B849-9AC84A8536C3}" srcId="{8136DDAA-F5E5-49FE-846A-AE00565293C1}" destId="{456898B3-1B55-41E7-94C9-9796FFF30597}" srcOrd="3" destOrd="0" parTransId="{155E3A18-6418-4BBB-8DAB-2A96CA490D52}" sibTransId="{804A24C7-A97C-4E05-961C-CCBCC0394719}"/>
    <dgm:cxn modelId="{DB9C716B-A5FB-4280-9AA9-18FC8642B31D}" srcId="{8136DDAA-F5E5-49FE-846A-AE00565293C1}" destId="{6BEFEFFA-B013-4D91-88E5-A741BD575C5C}" srcOrd="4" destOrd="0" parTransId="{7E8CD4C3-CB89-41F4-8582-71F1ACC1B18A}" sibTransId="{B856F1DC-2B28-4C79-84CF-ED970AA688E4}"/>
    <dgm:cxn modelId="{5E01A283-71A3-4506-BA1E-C48F27CA63E9}" srcId="{8136DDAA-F5E5-49FE-846A-AE00565293C1}" destId="{AC14F58B-FC45-440A-96FD-BFEC2A167483}" srcOrd="0" destOrd="0" parTransId="{2E8FFA84-AA5A-461B-9CA7-CB5DFC49D2A1}" sibTransId="{926C7780-4C6A-42F4-A4D4-C2ABB9F62C08}"/>
    <dgm:cxn modelId="{2BAC386C-E66E-4C03-97CC-434462FE5E31}" type="presOf" srcId="{205C5608-3A92-4107-8D6A-DE5F7960501A}" destId="{8B890FF0-9F34-4DE5-99CF-4F2609A1C4C2}" srcOrd="0" destOrd="0" presId="urn:microsoft.com/office/officeart/2005/8/layout/vList2"/>
    <dgm:cxn modelId="{48697B32-AD0E-4440-85A4-BC560A962A3A}" type="presOf" srcId="{AC14F58B-FC45-440A-96FD-BFEC2A167483}" destId="{E8BFE2F7-25EA-43C3-93F1-5F088C40926B}" srcOrd="0" destOrd="0" presId="urn:microsoft.com/office/officeart/2005/8/layout/vList2"/>
    <dgm:cxn modelId="{B12E80D8-96E7-4B94-B1AD-2413E21BC7F1}" srcId="{8136DDAA-F5E5-49FE-846A-AE00565293C1}" destId="{205C5608-3A92-4107-8D6A-DE5F7960501A}" srcOrd="1" destOrd="0" parTransId="{BD662060-62EF-4437-A09B-568F5979E4C4}" sibTransId="{1325596E-444B-4C9A-97ED-0A088297C399}"/>
    <dgm:cxn modelId="{8E366047-F27C-4804-93D9-7CD0FFBB7E53}" type="presParOf" srcId="{AD242B40-9D7B-4A67-A105-E04C32B4A620}" destId="{E8BFE2F7-25EA-43C3-93F1-5F088C40926B}" srcOrd="0" destOrd="0" presId="urn:microsoft.com/office/officeart/2005/8/layout/vList2"/>
    <dgm:cxn modelId="{796F11E6-1621-46E8-B175-DA401E6E82BB}" type="presParOf" srcId="{AD242B40-9D7B-4A67-A105-E04C32B4A620}" destId="{32C64BC2-F73E-4F25-8BA8-11489B4454C4}" srcOrd="1" destOrd="0" presId="urn:microsoft.com/office/officeart/2005/8/layout/vList2"/>
    <dgm:cxn modelId="{199DCAB1-BAAF-4237-AB87-359B6D703CFA}" type="presParOf" srcId="{AD242B40-9D7B-4A67-A105-E04C32B4A620}" destId="{8B890FF0-9F34-4DE5-99CF-4F2609A1C4C2}" srcOrd="2" destOrd="0" presId="urn:microsoft.com/office/officeart/2005/8/layout/vList2"/>
    <dgm:cxn modelId="{157206D2-5193-49AF-B635-7B4FD1B83CA8}" type="presParOf" srcId="{AD242B40-9D7B-4A67-A105-E04C32B4A620}" destId="{58E930F4-E2C8-4D95-8894-D54AEA818CE3}" srcOrd="3" destOrd="0" presId="urn:microsoft.com/office/officeart/2005/8/layout/vList2"/>
    <dgm:cxn modelId="{D7FC2310-3295-469F-88BB-DAF233F6562F}" type="presParOf" srcId="{AD242B40-9D7B-4A67-A105-E04C32B4A620}" destId="{1BC39962-D255-4E58-A3F3-03A9DEFA4C94}" srcOrd="4" destOrd="0" presId="urn:microsoft.com/office/officeart/2005/8/layout/vList2"/>
    <dgm:cxn modelId="{2B6A5CF4-42BF-4F0F-BCE2-8944FB894A3C}" type="presParOf" srcId="{AD242B40-9D7B-4A67-A105-E04C32B4A620}" destId="{F9745EA3-3A5D-406D-A962-B6F6B3B1E7A7}" srcOrd="5" destOrd="0" presId="urn:microsoft.com/office/officeart/2005/8/layout/vList2"/>
    <dgm:cxn modelId="{58ACC95E-6C35-4E16-A377-D6B5D4243D09}" type="presParOf" srcId="{AD242B40-9D7B-4A67-A105-E04C32B4A620}" destId="{2B8886DD-7716-4CA0-BECE-456D1A468B95}" srcOrd="6" destOrd="0" presId="urn:microsoft.com/office/officeart/2005/8/layout/vList2"/>
    <dgm:cxn modelId="{CD814F9B-508D-481D-A357-179D0CCD4F86}" type="presParOf" srcId="{AD242B40-9D7B-4A67-A105-E04C32B4A620}" destId="{49054F64-03B9-474A-ABAF-7AD49402847B}" srcOrd="7" destOrd="0" presId="urn:microsoft.com/office/officeart/2005/8/layout/vList2"/>
    <dgm:cxn modelId="{DA64A21A-E7ED-44C2-B164-D68ECFC7E7B5}" type="presParOf" srcId="{AD242B40-9D7B-4A67-A105-E04C32B4A620}" destId="{C70ABB92-0EE0-43AC-BD0A-EFCBE1CA5191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0DC39-6199-4050-963C-1C75C7E8359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FC6425-64C3-4582-BB5A-78B7F73B4021}">
      <dgm:prSet custT="1"/>
      <dgm:spPr/>
      <dgm:t>
        <a:bodyPr/>
        <a:lstStyle/>
        <a:p>
          <a:pPr rtl="0"/>
          <a:r>
            <a:rPr lang="en-US" sz="2000" dirty="0" smtClean="0"/>
            <a:t>To determine the bacteriologic status of root canal system before </a:t>
          </a:r>
          <a:r>
            <a:rPr lang="en-US" sz="2000" dirty="0" err="1" smtClean="0"/>
            <a:t>obturation</a:t>
          </a:r>
          <a:r>
            <a:rPr lang="en-US" sz="2000" dirty="0" smtClean="0"/>
            <a:t> &amp; assess the efficacy of debridement procedure</a:t>
          </a:r>
          <a:endParaRPr lang="en-US" sz="2000" dirty="0"/>
        </a:p>
      </dgm:t>
    </dgm:pt>
    <dgm:pt modelId="{809DC3EF-1A25-41C2-9862-981A18845CAC}" type="parTrans" cxnId="{BF358530-0F71-42BA-BCCD-FC387D2EA42D}">
      <dgm:prSet/>
      <dgm:spPr/>
      <dgm:t>
        <a:bodyPr/>
        <a:lstStyle/>
        <a:p>
          <a:endParaRPr lang="en-US"/>
        </a:p>
      </dgm:t>
    </dgm:pt>
    <dgm:pt modelId="{46EC79E6-9AEE-4A8E-9F22-EE9679492D17}" type="sibTrans" cxnId="{BF358530-0F71-42BA-BCCD-FC387D2EA42D}">
      <dgm:prSet/>
      <dgm:spPr/>
      <dgm:t>
        <a:bodyPr/>
        <a:lstStyle/>
        <a:p>
          <a:endParaRPr lang="en-US"/>
        </a:p>
      </dgm:t>
    </dgm:pt>
    <dgm:pt modelId="{E7755AF0-101A-49A8-8F7B-4195A3FDC3FF}">
      <dgm:prSet custT="1"/>
      <dgm:spPr/>
      <dgm:t>
        <a:bodyPr/>
        <a:lstStyle/>
        <a:p>
          <a:pPr rtl="0"/>
          <a:endParaRPr lang="en-US" sz="1600" dirty="0"/>
        </a:p>
      </dgm:t>
    </dgm:pt>
    <dgm:pt modelId="{912FCADC-9AE6-4D8D-AEFB-55FB49DA795E}" type="parTrans" cxnId="{E22141CB-EB20-4C76-A3A0-C89E5EEF5C90}">
      <dgm:prSet/>
      <dgm:spPr/>
      <dgm:t>
        <a:bodyPr/>
        <a:lstStyle/>
        <a:p>
          <a:endParaRPr lang="en-US"/>
        </a:p>
      </dgm:t>
    </dgm:pt>
    <dgm:pt modelId="{5FD57EA5-4371-4CBE-8CE3-AD7E8EAB7C9A}" type="sibTrans" cxnId="{E22141CB-EB20-4C76-A3A0-C89E5EEF5C90}">
      <dgm:prSet/>
      <dgm:spPr/>
      <dgm:t>
        <a:bodyPr/>
        <a:lstStyle/>
        <a:p>
          <a:endParaRPr lang="en-US"/>
        </a:p>
      </dgm:t>
    </dgm:pt>
    <dgm:pt modelId="{96679557-A6C8-4A1D-9C2F-CCE66449D28E}">
      <dgm:prSet custT="1"/>
      <dgm:spPr/>
      <dgm:t>
        <a:bodyPr/>
        <a:lstStyle/>
        <a:p>
          <a:pPr algn="l" rtl="0"/>
          <a:r>
            <a:rPr lang="en-US" sz="2000" dirty="0" smtClean="0"/>
            <a:t>To grow &amp; isolate the microbial flora for antibiotic sensitivity &amp; resistance profiles in cases of persistent infections</a:t>
          </a:r>
          <a:endParaRPr lang="en-US" sz="2000" dirty="0"/>
        </a:p>
      </dgm:t>
    </dgm:pt>
    <dgm:pt modelId="{74339F00-FF66-4129-A058-077F3FEAA45D}" type="parTrans" cxnId="{129ABC2E-5D16-4EF8-851B-5C122C4BA1B5}">
      <dgm:prSet/>
      <dgm:spPr/>
      <dgm:t>
        <a:bodyPr/>
        <a:lstStyle/>
        <a:p>
          <a:endParaRPr lang="en-US"/>
        </a:p>
      </dgm:t>
    </dgm:pt>
    <dgm:pt modelId="{33319093-F6B4-4C1B-A4AC-0073BDA6762B}" type="sibTrans" cxnId="{129ABC2E-5D16-4EF8-851B-5C122C4BA1B5}">
      <dgm:prSet/>
      <dgm:spPr/>
      <dgm:t>
        <a:bodyPr/>
        <a:lstStyle/>
        <a:p>
          <a:endParaRPr lang="en-US"/>
        </a:p>
      </dgm:t>
    </dgm:pt>
    <dgm:pt modelId="{277B4B8B-9DB3-41E6-B478-76FD65487130}">
      <dgm:prSet custT="1"/>
      <dgm:spPr/>
      <dgm:t>
        <a:bodyPr/>
        <a:lstStyle/>
        <a:p>
          <a:pPr algn="l" rtl="0"/>
          <a:r>
            <a:rPr lang="en-US" sz="2000" dirty="0" smtClean="0"/>
            <a:t> To determine the effectiveness of inter appointment medication &amp; seal</a:t>
          </a:r>
          <a:endParaRPr lang="en-US" sz="2000" dirty="0"/>
        </a:p>
      </dgm:t>
    </dgm:pt>
    <dgm:pt modelId="{89362120-6421-4778-AD1F-5204BA813355}" type="parTrans" cxnId="{B54D0033-30F4-433B-9365-771A7B0C92DD}">
      <dgm:prSet/>
      <dgm:spPr/>
      <dgm:t>
        <a:bodyPr/>
        <a:lstStyle/>
        <a:p>
          <a:endParaRPr lang="en-US"/>
        </a:p>
      </dgm:t>
    </dgm:pt>
    <dgm:pt modelId="{7D4682EB-298B-4D83-BDEB-7EB9DDFD6A94}" type="sibTrans" cxnId="{B54D0033-30F4-433B-9365-771A7B0C92DD}">
      <dgm:prSet/>
      <dgm:spPr/>
      <dgm:t>
        <a:bodyPr/>
        <a:lstStyle/>
        <a:p>
          <a:endParaRPr lang="en-US"/>
        </a:p>
      </dgm:t>
    </dgm:pt>
    <dgm:pt modelId="{5918BA75-A8FD-4ED4-A070-E0F3CDFF5771}" type="pres">
      <dgm:prSet presAssocID="{1670DC39-6199-4050-963C-1C75C7E835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D68B0-EA9A-4E32-A7AE-E3193EF8CEF4}" type="pres">
      <dgm:prSet presAssocID="{1670DC39-6199-4050-963C-1C75C7E83598}" presName="arrow" presStyleLbl="b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98B9EDC8-932E-4AA2-859A-FF0AB16DD4AC}" type="pres">
      <dgm:prSet presAssocID="{1670DC39-6199-4050-963C-1C75C7E83598}" presName="linearProcess" presStyleCnt="0"/>
      <dgm:spPr/>
    </dgm:pt>
    <dgm:pt modelId="{CAB6C96E-374E-409D-96D6-1797E5D09173}" type="pres">
      <dgm:prSet presAssocID="{1CFC6425-64C3-4582-BB5A-78B7F73B402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B8BE6-CE27-40FA-9C8B-54DC5D746809}" type="pres">
      <dgm:prSet presAssocID="{46EC79E6-9AEE-4A8E-9F22-EE9679492D17}" presName="sibTrans" presStyleCnt="0"/>
      <dgm:spPr/>
    </dgm:pt>
    <dgm:pt modelId="{F4531EEA-2B53-43DB-B82E-ACE9CB09EF4C}" type="pres">
      <dgm:prSet presAssocID="{96679557-A6C8-4A1D-9C2F-CCE66449D2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A56D4-9E0F-466E-BAF5-49EEE47AA857}" type="pres">
      <dgm:prSet presAssocID="{33319093-F6B4-4C1B-A4AC-0073BDA6762B}" presName="sibTrans" presStyleCnt="0"/>
      <dgm:spPr/>
    </dgm:pt>
    <dgm:pt modelId="{2A530359-B262-4607-9D0D-1728203162C1}" type="pres">
      <dgm:prSet presAssocID="{277B4B8B-9DB3-41E6-B478-76FD6548713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B8FF8-C686-4AC4-A7BC-7E4C27A40584}" type="presOf" srcId="{E7755AF0-101A-49A8-8F7B-4195A3FDC3FF}" destId="{CAB6C96E-374E-409D-96D6-1797E5D09173}" srcOrd="0" destOrd="1" presId="urn:microsoft.com/office/officeart/2005/8/layout/hProcess9"/>
    <dgm:cxn modelId="{BF358530-0F71-42BA-BCCD-FC387D2EA42D}" srcId="{1670DC39-6199-4050-963C-1C75C7E83598}" destId="{1CFC6425-64C3-4582-BB5A-78B7F73B4021}" srcOrd="0" destOrd="0" parTransId="{809DC3EF-1A25-41C2-9862-981A18845CAC}" sibTransId="{46EC79E6-9AEE-4A8E-9F22-EE9679492D17}"/>
    <dgm:cxn modelId="{C238169F-5F47-4EC9-8534-EB48AA7FE94F}" type="presOf" srcId="{1CFC6425-64C3-4582-BB5A-78B7F73B4021}" destId="{CAB6C96E-374E-409D-96D6-1797E5D09173}" srcOrd="0" destOrd="0" presId="urn:microsoft.com/office/officeart/2005/8/layout/hProcess9"/>
    <dgm:cxn modelId="{E22141CB-EB20-4C76-A3A0-C89E5EEF5C90}" srcId="{1CFC6425-64C3-4582-BB5A-78B7F73B4021}" destId="{E7755AF0-101A-49A8-8F7B-4195A3FDC3FF}" srcOrd="0" destOrd="0" parTransId="{912FCADC-9AE6-4D8D-AEFB-55FB49DA795E}" sibTransId="{5FD57EA5-4371-4CBE-8CE3-AD7E8EAB7C9A}"/>
    <dgm:cxn modelId="{1A521DA7-49D1-49FE-A888-2017FE1BFD0E}" type="presOf" srcId="{277B4B8B-9DB3-41E6-B478-76FD65487130}" destId="{2A530359-B262-4607-9D0D-1728203162C1}" srcOrd="0" destOrd="0" presId="urn:microsoft.com/office/officeart/2005/8/layout/hProcess9"/>
    <dgm:cxn modelId="{00E4B193-3B6B-4A14-9F0B-26E11A2FACE3}" type="presOf" srcId="{96679557-A6C8-4A1D-9C2F-CCE66449D28E}" destId="{F4531EEA-2B53-43DB-B82E-ACE9CB09EF4C}" srcOrd="0" destOrd="0" presId="urn:microsoft.com/office/officeart/2005/8/layout/hProcess9"/>
    <dgm:cxn modelId="{B54D0033-30F4-433B-9365-771A7B0C92DD}" srcId="{1670DC39-6199-4050-963C-1C75C7E83598}" destId="{277B4B8B-9DB3-41E6-B478-76FD65487130}" srcOrd="2" destOrd="0" parTransId="{89362120-6421-4778-AD1F-5204BA813355}" sibTransId="{7D4682EB-298B-4D83-BDEB-7EB9DDFD6A94}"/>
    <dgm:cxn modelId="{129ABC2E-5D16-4EF8-851B-5C122C4BA1B5}" srcId="{1670DC39-6199-4050-963C-1C75C7E83598}" destId="{96679557-A6C8-4A1D-9C2F-CCE66449D28E}" srcOrd="1" destOrd="0" parTransId="{74339F00-FF66-4129-A058-077F3FEAA45D}" sibTransId="{33319093-F6B4-4C1B-A4AC-0073BDA6762B}"/>
    <dgm:cxn modelId="{CD6AEFDE-B78E-4A42-8F34-9B1F0AD655A8}" type="presOf" srcId="{1670DC39-6199-4050-963C-1C75C7E83598}" destId="{5918BA75-A8FD-4ED4-A070-E0F3CDFF5771}" srcOrd="0" destOrd="0" presId="urn:microsoft.com/office/officeart/2005/8/layout/hProcess9"/>
    <dgm:cxn modelId="{92EBB94D-A465-4519-AF96-52115F0E5134}" type="presParOf" srcId="{5918BA75-A8FD-4ED4-A070-E0F3CDFF5771}" destId="{1F4D68B0-EA9A-4E32-A7AE-E3193EF8CEF4}" srcOrd="0" destOrd="0" presId="urn:microsoft.com/office/officeart/2005/8/layout/hProcess9"/>
    <dgm:cxn modelId="{63F0FB5E-A54D-4853-A676-3FDAFC4D65B1}" type="presParOf" srcId="{5918BA75-A8FD-4ED4-A070-E0F3CDFF5771}" destId="{98B9EDC8-932E-4AA2-859A-FF0AB16DD4AC}" srcOrd="1" destOrd="0" presId="urn:microsoft.com/office/officeart/2005/8/layout/hProcess9"/>
    <dgm:cxn modelId="{BF744EFC-90E3-48FB-B99E-48771A128B06}" type="presParOf" srcId="{98B9EDC8-932E-4AA2-859A-FF0AB16DD4AC}" destId="{CAB6C96E-374E-409D-96D6-1797E5D09173}" srcOrd="0" destOrd="0" presId="urn:microsoft.com/office/officeart/2005/8/layout/hProcess9"/>
    <dgm:cxn modelId="{E7EE837A-1815-4B7A-9FD5-8BF1B2472D7C}" type="presParOf" srcId="{98B9EDC8-932E-4AA2-859A-FF0AB16DD4AC}" destId="{9BDB8BE6-CE27-40FA-9C8B-54DC5D746809}" srcOrd="1" destOrd="0" presId="urn:microsoft.com/office/officeart/2005/8/layout/hProcess9"/>
    <dgm:cxn modelId="{701D0F7A-01B0-4A66-9F68-AECED51FE9DF}" type="presParOf" srcId="{98B9EDC8-932E-4AA2-859A-FF0AB16DD4AC}" destId="{F4531EEA-2B53-43DB-B82E-ACE9CB09EF4C}" srcOrd="2" destOrd="0" presId="urn:microsoft.com/office/officeart/2005/8/layout/hProcess9"/>
    <dgm:cxn modelId="{6D6BE944-8059-4542-B99B-ED1A33FC1829}" type="presParOf" srcId="{98B9EDC8-932E-4AA2-859A-FF0AB16DD4AC}" destId="{516A56D4-9E0F-466E-BAF5-49EEE47AA857}" srcOrd="3" destOrd="0" presId="urn:microsoft.com/office/officeart/2005/8/layout/hProcess9"/>
    <dgm:cxn modelId="{35E12F37-AC1F-49BA-8FFF-E9E4A1D2EFA9}" type="presParOf" srcId="{98B9EDC8-932E-4AA2-859A-FF0AB16DD4AC}" destId="{2A530359-B262-4607-9D0D-1728203162C1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4122FA-6297-4B35-8C90-38C69AD6BCC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20FE3A-77BB-4115-969B-F5D99E7B68F1}">
      <dgm:prSet/>
      <dgm:spPr/>
      <dgm:t>
        <a:bodyPr/>
        <a:lstStyle/>
        <a:p>
          <a:pPr rtl="0"/>
          <a:r>
            <a:rPr lang="en-US" dirty="0" smtClean="0"/>
            <a:t>1. antibiotic sensitivity test  - assessment of antibiotic sensitivity of resistant / mixed endodontic pathogens in different endodontic cases </a:t>
          </a:r>
          <a:endParaRPr lang="en-US" dirty="0"/>
        </a:p>
      </dgm:t>
    </dgm:pt>
    <dgm:pt modelId="{DA5F33B2-8627-43C9-B8CD-DB91069A08F6}" type="parTrans" cxnId="{FB975047-466E-4061-BD76-A4842E190DCA}">
      <dgm:prSet/>
      <dgm:spPr/>
      <dgm:t>
        <a:bodyPr/>
        <a:lstStyle/>
        <a:p>
          <a:endParaRPr lang="en-US"/>
        </a:p>
      </dgm:t>
    </dgm:pt>
    <dgm:pt modelId="{26A9E518-0B22-4931-950D-FA712336F90B}" type="sibTrans" cxnId="{FB975047-466E-4061-BD76-A4842E190DCA}">
      <dgm:prSet/>
      <dgm:spPr/>
      <dgm:t>
        <a:bodyPr/>
        <a:lstStyle/>
        <a:p>
          <a:endParaRPr lang="en-US"/>
        </a:p>
      </dgm:t>
    </dgm:pt>
    <dgm:pt modelId="{79B3CE46-41AA-48B2-8D0C-150680F21ACF}" type="pres">
      <dgm:prSet presAssocID="{824122FA-6297-4B35-8C90-38C69AD6BC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C4E37-04D4-4E9C-A047-25214BB06DE8}" type="pres">
      <dgm:prSet presAssocID="{F820FE3A-77BB-4115-969B-F5D99E7B68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F181B-74F1-4CD7-8630-38DAEB3C6638}" type="presOf" srcId="{F820FE3A-77BB-4115-969B-F5D99E7B68F1}" destId="{E0AC4E37-04D4-4E9C-A047-25214BB06DE8}" srcOrd="0" destOrd="0" presId="urn:microsoft.com/office/officeart/2005/8/layout/vList2"/>
    <dgm:cxn modelId="{FB975047-466E-4061-BD76-A4842E190DCA}" srcId="{824122FA-6297-4B35-8C90-38C69AD6BCCB}" destId="{F820FE3A-77BB-4115-969B-F5D99E7B68F1}" srcOrd="0" destOrd="0" parTransId="{DA5F33B2-8627-43C9-B8CD-DB91069A08F6}" sibTransId="{26A9E518-0B22-4931-950D-FA712336F90B}"/>
    <dgm:cxn modelId="{EE085B66-312A-42C5-80EB-8C04DF9BAD49}" type="presOf" srcId="{824122FA-6297-4B35-8C90-38C69AD6BCCB}" destId="{79B3CE46-41AA-48B2-8D0C-150680F21ACF}" srcOrd="0" destOrd="0" presId="urn:microsoft.com/office/officeart/2005/8/layout/vList2"/>
    <dgm:cxn modelId="{7E31C801-BFBD-43D8-9E95-495E29FF842A}" type="presParOf" srcId="{79B3CE46-41AA-48B2-8D0C-150680F21ACF}" destId="{E0AC4E37-04D4-4E9C-A047-25214BB06DE8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8C44CE-9697-4AF8-BD52-26D330A3686A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1937EC-47D7-4C61-BE70-277CFEE31872}">
      <dgm:prSet/>
      <dgm:spPr/>
      <dgm:t>
        <a:bodyPr/>
        <a:lstStyle/>
        <a:p>
          <a:pPr rtl="0"/>
          <a:r>
            <a:rPr lang="en-US" dirty="0" smtClean="0"/>
            <a:t>2. In medically compromised patients who requires more precise monitoring of microbiologic profile such as –</a:t>
          </a:r>
          <a:br>
            <a:rPr lang="en-US" dirty="0" smtClean="0"/>
          </a:br>
          <a:endParaRPr lang="en-US" dirty="0"/>
        </a:p>
      </dgm:t>
    </dgm:pt>
    <dgm:pt modelId="{6CA7B13D-8B40-4871-AEA0-B20DFCF298B5}" type="parTrans" cxnId="{1EE0FC0E-6AA9-45BA-8171-E0D305D17F51}">
      <dgm:prSet/>
      <dgm:spPr/>
      <dgm:t>
        <a:bodyPr/>
        <a:lstStyle/>
        <a:p>
          <a:endParaRPr lang="en-US"/>
        </a:p>
      </dgm:t>
    </dgm:pt>
    <dgm:pt modelId="{37E62BD7-B843-4A54-8181-245376FA9B46}" type="sibTrans" cxnId="{1EE0FC0E-6AA9-45BA-8171-E0D305D17F51}">
      <dgm:prSet/>
      <dgm:spPr/>
      <dgm:t>
        <a:bodyPr/>
        <a:lstStyle/>
        <a:p>
          <a:endParaRPr lang="en-US"/>
        </a:p>
      </dgm:t>
    </dgm:pt>
    <dgm:pt modelId="{064902B9-DC48-4E6C-940B-370A9C0C2700}" type="pres">
      <dgm:prSet presAssocID="{198C44CE-9697-4AF8-BD52-26D330A368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179C58-CA9B-4FFA-AD90-AAB0E875FE8D}" type="pres">
      <dgm:prSet presAssocID="{F51937EC-47D7-4C61-BE70-277CFEE31872}" presName="hierRoot1" presStyleCnt="0">
        <dgm:presLayoutVars>
          <dgm:hierBranch val="init"/>
        </dgm:presLayoutVars>
      </dgm:prSet>
      <dgm:spPr/>
    </dgm:pt>
    <dgm:pt modelId="{F6041ED8-4D58-405F-96B1-674355A17350}" type="pres">
      <dgm:prSet presAssocID="{F51937EC-47D7-4C61-BE70-277CFEE31872}" presName="rootComposite1" presStyleCnt="0"/>
      <dgm:spPr/>
    </dgm:pt>
    <dgm:pt modelId="{01F5F370-495C-4748-9477-99FF4A5916B7}" type="pres">
      <dgm:prSet presAssocID="{F51937EC-47D7-4C61-BE70-277CFEE31872}" presName="rootText1" presStyleLbl="node0" presStyleIdx="0" presStyleCnt="1" custScaleX="197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AC72D-95D7-47C4-B4F3-26EF8A971C44}" type="pres">
      <dgm:prSet presAssocID="{F51937EC-47D7-4C61-BE70-277CFEE318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C3E0C7-F4E6-488E-B864-76C5A34DA4CE}" type="pres">
      <dgm:prSet presAssocID="{F51937EC-47D7-4C61-BE70-277CFEE31872}" presName="hierChild2" presStyleCnt="0"/>
      <dgm:spPr/>
    </dgm:pt>
    <dgm:pt modelId="{00E24BC7-F891-46A4-9AB1-D36453A38B69}" type="pres">
      <dgm:prSet presAssocID="{F51937EC-47D7-4C61-BE70-277CFEE31872}" presName="hierChild3" presStyleCnt="0"/>
      <dgm:spPr/>
    </dgm:pt>
  </dgm:ptLst>
  <dgm:cxnLst>
    <dgm:cxn modelId="{292676C7-F5EB-4A1B-8879-25F4980E65EA}" type="presOf" srcId="{F51937EC-47D7-4C61-BE70-277CFEE31872}" destId="{C30AC72D-95D7-47C4-B4F3-26EF8A971C44}" srcOrd="1" destOrd="0" presId="urn:microsoft.com/office/officeart/2005/8/layout/orgChart1"/>
    <dgm:cxn modelId="{B9653597-9723-4760-8B5C-389F41D271CB}" type="presOf" srcId="{198C44CE-9697-4AF8-BD52-26D330A3686A}" destId="{064902B9-DC48-4E6C-940B-370A9C0C2700}" srcOrd="0" destOrd="0" presId="urn:microsoft.com/office/officeart/2005/8/layout/orgChart1"/>
    <dgm:cxn modelId="{1EE0FC0E-6AA9-45BA-8171-E0D305D17F51}" srcId="{198C44CE-9697-4AF8-BD52-26D330A3686A}" destId="{F51937EC-47D7-4C61-BE70-277CFEE31872}" srcOrd="0" destOrd="0" parTransId="{6CA7B13D-8B40-4871-AEA0-B20DFCF298B5}" sibTransId="{37E62BD7-B843-4A54-8181-245376FA9B46}"/>
    <dgm:cxn modelId="{E79F54F2-8CBF-4B97-84E4-31AF1E72E6E4}" type="presOf" srcId="{F51937EC-47D7-4C61-BE70-277CFEE31872}" destId="{01F5F370-495C-4748-9477-99FF4A5916B7}" srcOrd="0" destOrd="0" presId="urn:microsoft.com/office/officeart/2005/8/layout/orgChart1"/>
    <dgm:cxn modelId="{3342D5AA-A011-4B50-B1BB-478A3DA7C3C8}" type="presParOf" srcId="{064902B9-DC48-4E6C-940B-370A9C0C2700}" destId="{A7179C58-CA9B-4FFA-AD90-AAB0E875FE8D}" srcOrd="0" destOrd="0" presId="urn:microsoft.com/office/officeart/2005/8/layout/orgChart1"/>
    <dgm:cxn modelId="{0FCCA06A-19E5-49D5-8942-EF02199750B7}" type="presParOf" srcId="{A7179C58-CA9B-4FFA-AD90-AAB0E875FE8D}" destId="{F6041ED8-4D58-405F-96B1-674355A17350}" srcOrd="0" destOrd="0" presId="urn:microsoft.com/office/officeart/2005/8/layout/orgChart1"/>
    <dgm:cxn modelId="{826CF9C0-4F29-4602-906A-EBF099C3C8FC}" type="presParOf" srcId="{F6041ED8-4D58-405F-96B1-674355A17350}" destId="{01F5F370-495C-4748-9477-99FF4A5916B7}" srcOrd="0" destOrd="0" presId="urn:microsoft.com/office/officeart/2005/8/layout/orgChart1"/>
    <dgm:cxn modelId="{5416082C-F47F-4945-8111-1EF792B47868}" type="presParOf" srcId="{F6041ED8-4D58-405F-96B1-674355A17350}" destId="{C30AC72D-95D7-47C4-B4F3-26EF8A971C44}" srcOrd="1" destOrd="0" presId="urn:microsoft.com/office/officeart/2005/8/layout/orgChart1"/>
    <dgm:cxn modelId="{F3E05CCE-502C-477F-AE3D-D2D05E26B665}" type="presParOf" srcId="{A7179C58-CA9B-4FFA-AD90-AAB0E875FE8D}" destId="{0DC3E0C7-F4E6-488E-B864-76C5A34DA4CE}" srcOrd="1" destOrd="0" presId="urn:microsoft.com/office/officeart/2005/8/layout/orgChart1"/>
    <dgm:cxn modelId="{352FBD7F-4436-42B7-BF11-25B5E1C38ACF}" type="presParOf" srcId="{A7179C58-CA9B-4FFA-AD90-AAB0E875FE8D}" destId="{00E24BC7-F891-46A4-9AB1-D36453A38B69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E331A0-4C69-4171-B874-C34677E21037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72EEAC-C831-4431-A5A2-0B609106A80B}">
      <dgm:prSet/>
      <dgm:spPr/>
      <dgm:t>
        <a:bodyPr/>
        <a:lstStyle/>
        <a:p>
          <a:pPr rtl="0"/>
          <a:r>
            <a:rPr lang="en-US" dirty="0" smtClean="0"/>
            <a:t>A- undergoing immunosuppressive therapy ( e.g. organ transplant patients )</a:t>
          </a:r>
          <a:endParaRPr lang="en-US" dirty="0"/>
        </a:p>
      </dgm:t>
    </dgm:pt>
    <dgm:pt modelId="{73FCB519-030F-4231-9BBA-DAB8605CBBB9}" type="parTrans" cxnId="{A7FB0F3A-DEB4-4143-B85C-1A0E6F47480C}">
      <dgm:prSet/>
      <dgm:spPr/>
      <dgm:t>
        <a:bodyPr/>
        <a:lstStyle/>
        <a:p>
          <a:endParaRPr lang="en-US"/>
        </a:p>
      </dgm:t>
    </dgm:pt>
    <dgm:pt modelId="{D815CBF9-9E4F-43AC-92AA-6D32D4119BED}" type="sibTrans" cxnId="{A7FB0F3A-DEB4-4143-B85C-1A0E6F47480C}">
      <dgm:prSet/>
      <dgm:spPr/>
      <dgm:t>
        <a:bodyPr/>
        <a:lstStyle/>
        <a:p>
          <a:endParaRPr lang="en-US"/>
        </a:p>
      </dgm:t>
    </dgm:pt>
    <dgm:pt modelId="{6843342B-0E11-494D-8A00-487B3A1C5ECF}">
      <dgm:prSet/>
      <dgm:spPr/>
      <dgm:t>
        <a:bodyPr/>
        <a:lstStyle/>
        <a:p>
          <a:pPr rtl="0"/>
          <a:r>
            <a:rPr lang="en-US" dirty="0" smtClean="0"/>
            <a:t>B- at  high risk for endocarditic (e.g. rheumatic disease)</a:t>
          </a:r>
          <a:endParaRPr lang="en-US" dirty="0"/>
        </a:p>
      </dgm:t>
    </dgm:pt>
    <dgm:pt modelId="{DC4C1441-9ECF-403B-95F6-83741B3CCBD9}" type="parTrans" cxnId="{8B4120C2-9B85-4B65-A3FE-A8895306EEB2}">
      <dgm:prSet/>
      <dgm:spPr/>
      <dgm:t>
        <a:bodyPr/>
        <a:lstStyle/>
        <a:p>
          <a:endParaRPr lang="en-US"/>
        </a:p>
      </dgm:t>
    </dgm:pt>
    <dgm:pt modelId="{D160FEAF-9BC6-494B-9CAB-D13834B93C8D}" type="sibTrans" cxnId="{8B4120C2-9B85-4B65-A3FE-A8895306EEB2}">
      <dgm:prSet/>
      <dgm:spPr/>
      <dgm:t>
        <a:bodyPr/>
        <a:lstStyle/>
        <a:p>
          <a:endParaRPr lang="en-US"/>
        </a:p>
      </dgm:t>
    </dgm:pt>
    <dgm:pt modelId="{7D48DFAB-FA38-43C8-B96C-ACFA451537AC}">
      <dgm:prSet/>
      <dgm:spPr/>
      <dgm:t>
        <a:bodyPr/>
        <a:lstStyle/>
        <a:p>
          <a:pPr rtl="0"/>
          <a:r>
            <a:rPr lang="en-US" dirty="0" smtClean="0"/>
            <a:t>c. Pts who  have to under go heart valve replacement </a:t>
          </a:r>
          <a:r>
            <a:rPr lang="en-US" smtClean="0"/>
            <a:t>with prosthesis</a:t>
          </a:r>
          <a:endParaRPr lang="en-US" dirty="0"/>
        </a:p>
      </dgm:t>
    </dgm:pt>
    <dgm:pt modelId="{2A260A3B-E79D-4E13-9F94-C561B4BAD1A5}" type="parTrans" cxnId="{BD62474C-583E-48BF-8CC9-8045ABE7D005}">
      <dgm:prSet/>
      <dgm:spPr/>
      <dgm:t>
        <a:bodyPr/>
        <a:lstStyle/>
        <a:p>
          <a:endParaRPr lang="en-US"/>
        </a:p>
      </dgm:t>
    </dgm:pt>
    <dgm:pt modelId="{80995A3E-970A-48C9-8D2E-F0C74E59CE52}" type="sibTrans" cxnId="{BD62474C-583E-48BF-8CC9-8045ABE7D005}">
      <dgm:prSet/>
      <dgm:spPr/>
      <dgm:t>
        <a:bodyPr/>
        <a:lstStyle/>
        <a:p>
          <a:endParaRPr lang="en-US"/>
        </a:p>
      </dgm:t>
    </dgm:pt>
    <dgm:pt modelId="{CE150071-233F-4B48-BA25-1EDEF25341FB}" type="pres">
      <dgm:prSet presAssocID="{75E331A0-4C69-4171-B874-C34677E210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4B1815-5316-4C2B-9E14-294ECEABB43F}" type="pres">
      <dgm:prSet presAssocID="{7872EEAC-C831-4431-A5A2-0B609106A80B}" presName="hierRoot1" presStyleCnt="0">
        <dgm:presLayoutVars>
          <dgm:hierBranch val="init"/>
        </dgm:presLayoutVars>
      </dgm:prSet>
      <dgm:spPr/>
    </dgm:pt>
    <dgm:pt modelId="{17C63188-D9E7-4CEF-9443-FD2BFE01AA46}" type="pres">
      <dgm:prSet presAssocID="{7872EEAC-C831-4431-A5A2-0B609106A80B}" presName="rootComposite1" presStyleCnt="0"/>
      <dgm:spPr/>
    </dgm:pt>
    <dgm:pt modelId="{EAC1C6E3-F3D0-470C-BB01-5D1A442D5079}" type="pres">
      <dgm:prSet presAssocID="{7872EEAC-C831-4431-A5A2-0B609106A80B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1BA7A-0D25-40AF-AEAB-D94E266087A6}" type="pres">
      <dgm:prSet presAssocID="{7872EEAC-C831-4431-A5A2-0B609106A80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22687F-9620-4EB0-9F8C-15CD26690980}" type="pres">
      <dgm:prSet presAssocID="{7872EEAC-C831-4431-A5A2-0B609106A80B}" presName="hierChild2" presStyleCnt="0"/>
      <dgm:spPr/>
    </dgm:pt>
    <dgm:pt modelId="{B3B68D7F-0A4D-4CBF-882E-0ACB2E4ED261}" type="pres">
      <dgm:prSet presAssocID="{7872EEAC-C831-4431-A5A2-0B609106A80B}" presName="hierChild3" presStyleCnt="0"/>
      <dgm:spPr/>
    </dgm:pt>
    <dgm:pt modelId="{C025962E-D287-47EE-A26C-1DFA71CF5D9B}" type="pres">
      <dgm:prSet presAssocID="{6843342B-0E11-494D-8A00-487B3A1C5ECF}" presName="hierRoot1" presStyleCnt="0">
        <dgm:presLayoutVars>
          <dgm:hierBranch val="init"/>
        </dgm:presLayoutVars>
      </dgm:prSet>
      <dgm:spPr/>
    </dgm:pt>
    <dgm:pt modelId="{D8F42048-3B4C-4826-983F-9F6099DFFEEF}" type="pres">
      <dgm:prSet presAssocID="{6843342B-0E11-494D-8A00-487B3A1C5ECF}" presName="rootComposite1" presStyleCnt="0"/>
      <dgm:spPr/>
    </dgm:pt>
    <dgm:pt modelId="{EA1756B5-69F3-41D5-A02E-AF35434C17E7}" type="pres">
      <dgm:prSet presAssocID="{6843342B-0E11-494D-8A00-487B3A1C5ECF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2BC5B6-EC9D-4CE9-BA94-2C223C2B0808}" type="pres">
      <dgm:prSet presAssocID="{6843342B-0E11-494D-8A00-487B3A1C5E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4FD9E0-F1DE-4A37-BC81-6D4CDC2627DD}" type="pres">
      <dgm:prSet presAssocID="{6843342B-0E11-494D-8A00-487B3A1C5ECF}" presName="hierChild2" presStyleCnt="0"/>
      <dgm:spPr/>
    </dgm:pt>
    <dgm:pt modelId="{AA8C88AA-6F2A-46C3-8DE2-1E678875C639}" type="pres">
      <dgm:prSet presAssocID="{6843342B-0E11-494D-8A00-487B3A1C5ECF}" presName="hierChild3" presStyleCnt="0"/>
      <dgm:spPr/>
    </dgm:pt>
    <dgm:pt modelId="{049BC069-CFB3-45B2-853A-BC03933042BE}" type="pres">
      <dgm:prSet presAssocID="{7D48DFAB-FA38-43C8-B96C-ACFA451537AC}" presName="hierRoot1" presStyleCnt="0">
        <dgm:presLayoutVars>
          <dgm:hierBranch val="init"/>
        </dgm:presLayoutVars>
      </dgm:prSet>
      <dgm:spPr/>
    </dgm:pt>
    <dgm:pt modelId="{B12604F9-A85E-4029-AF1C-88D1523EF967}" type="pres">
      <dgm:prSet presAssocID="{7D48DFAB-FA38-43C8-B96C-ACFA451537AC}" presName="rootComposite1" presStyleCnt="0"/>
      <dgm:spPr/>
    </dgm:pt>
    <dgm:pt modelId="{59C2ACED-24ED-4984-9539-3E692765909F}" type="pres">
      <dgm:prSet presAssocID="{7D48DFAB-FA38-43C8-B96C-ACFA451537AC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35C360-0339-49C8-B336-4992CB5EE882}" type="pres">
      <dgm:prSet presAssocID="{7D48DFAB-FA38-43C8-B96C-ACFA451537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5E4B980-A615-42CE-BBE6-8C03B555DB14}" type="pres">
      <dgm:prSet presAssocID="{7D48DFAB-FA38-43C8-B96C-ACFA451537AC}" presName="hierChild2" presStyleCnt="0"/>
      <dgm:spPr/>
    </dgm:pt>
    <dgm:pt modelId="{BDFEBBDB-D28E-4BC1-BE95-461D9C6055CD}" type="pres">
      <dgm:prSet presAssocID="{7D48DFAB-FA38-43C8-B96C-ACFA451537AC}" presName="hierChild3" presStyleCnt="0"/>
      <dgm:spPr/>
    </dgm:pt>
  </dgm:ptLst>
  <dgm:cxnLst>
    <dgm:cxn modelId="{489DA553-8E83-42E2-B6D5-FE9ADE71FBE6}" type="presOf" srcId="{75E331A0-4C69-4171-B874-C34677E21037}" destId="{CE150071-233F-4B48-BA25-1EDEF25341FB}" srcOrd="0" destOrd="0" presId="urn:microsoft.com/office/officeart/2005/8/layout/orgChart1"/>
    <dgm:cxn modelId="{B501DE09-1039-4BC2-9DE8-71F1352F6E78}" type="presOf" srcId="{7D48DFAB-FA38-43C8-B96C-ACFA451537AC}" destId="{59C2ACED-24ED-4984-9539-3E692765909F}" srcOrd="0" destOrd="0" presId="urn:microsoft.com/office/officeart/2005/8/layout/orgChart1"/>
    <dgm:cxn modelId="{8B4120C2-9B85-4B65-A3FE-A8895306EEB2}" srcId="{75E331A0-4C69-4171-B874-C34677E21037}" destId="{6843342B-0E11-494D-8A00-487B3A1C5ECF}" srcOrd="1" destOrd="0" parTransId="{DC4C1441-9ECF-403B-95F6-83741B3CCBD9}" sibTransId="{D160FEAF-9BC6-494B-9CAB-D13834B93C8D}"/>
    <dgm:cxn modelId="{E6DF2D1D-AFE1-4EC7-910E-DB54260B3FD7}" type="presOf" srcId="{7872EEAC-C831-4431-A5A2-0B609106A80B}" destId="{EAC1C6E3-F3D0-470C-BB01-5D1A442D5079}" srcOrd="0" destOrd="0" presId="urn:microsoft.com/office/officeart/2005/8/layout/orgChart1"/>
    <dgm:cxn modelId="{69C66200-D024-4433-B129-A8842D823D39}" type="presOf" srcId="{7872EEAC-C831-4431-A5A2-0B609106A80B}" destId="{4991BA7A-0D25-40AF-AEAB-D94E266087A6}" srcOrd="1" destOrd="0" presId="urn:microsoft.com/office/officeart/2005/8/layout/orgChart1"/>
    <dgm:cxn modelId="{A7FB0F3A-DEB4-4143-B85C-1A0E6F47480C}" srcId="{75E331A0-4C69-4171-B874-C34677E21037}" destId="{7872EEAC-C831-4431-A5A2-0B609106A80B}" srcOrd="0" destOrd="0" parTransId="{73FCB519-030F-4231-9BBA-DAB8605CBBB9}" sibTransId="{D815CBF9-9E4F-43AC-92AA-6D32D4119BED}"/>
    <dgm:cxn modelId="{BD62474C-583E-48BF-8CC9-8045ABE7D005}" srcId="{75E331A0-4C69-4171-B874-C34677E21037}" destId="{7D48DFAB-FA38-43C8-B96C-ACFA451537AC}" srcOrd="2" destOrd="0" parTransId="{2A260A3B-E79D-4E13-9F94-C561B4BAD1A5}" sibTransId="{80995A3E-970A-48C9-8D2E-F0C74E59CE52}"/>
    <dgm:cxn modelId="{BA8116D3-1AB1-447E-AC41-919BB33DC306}" type="presOf" srcId="{7D48DFAB-FA38-43C8-B96C-ACFA451537AC}" destId="{B135C360-0339-49C8-B336-4992CB5EE882}" srcOrd="1" destOrd="0" presId="urn:microsoft.com/office/officeart/2005/8/layout/orgChart1"/>
    <dgm:cxn modelId="{99796038-7E1B-467F-B40B-C176837F2AA4}" type="presOf" srcId="{6843342B-0E11-494D-8A00-487B3A1C5ECF}" destId="{EA1756B5-69F3-41D5-A02E-AF35434C17E7}" srcOrd="0" destOrd="0" presId="urn:microsoft.com/office/officeart/2005/8/layout/orgChart1"/>
    <dgm:cxn modelId="{DBD73699-88A1-4B10-982A-CD4417B97DF5}" type="presOf" srcId="{6843342B-0E11-494D-8A00-487B3A1C5ECF}" destId="{C22BC5B6-EC9D-4CE9-BA94-2C223C2B0808}" srcOrd="1" destOrd="0" presId="urn:microsoft.com/office/officeart/2005/8/layout/orgChart1"/>
    <dgm:cxn modelId="{463C4940-7E56-46B3-8D92-094F14C9FD94}" type="presParOf" srcId="{CE150071-233F-4B48-BA25-1EDEF25341FB}" destId="{BD4B1815-5316-4C2B-9E14-294ECEABB43F}" srcOrd="0" destOrd="0" presId="urn:microsoft.com/office/officeart/2005/8/layout/orgChart1"/>
    <dgm:cxn modelId="{4C2D4857-2E08-4AC1-9794-29EAF6729AA4}" type="presParOf" srcId="{BD4B1815-5316-4C2B-9E14-294ECEABB43F}" destId="{17C63188-D9E7-4CEF-9443-FD2BFE01AA46}" srcOrd="0" destOrd="0" presId="urn:microsoft.com/office/officeart/2005/8/layout/orgChart1"/>
    <dgm:cxn modelId="{13D58322-FA89-49B7-83C6-A478EFCF6451}" type="presParOf" srcId="{17C63188-D9E7-4CEF-9443-FD2BFE01AA46}" destId="{EAC1C6E3-F3D0-470C-BB01-5D1A442D5079}" srcOrd="0" destOrd="0" presId="urn:microsoft.com/office/officeart/2005/8/layout/orgChart1"/>
    <dgm:cxn modelId="{7937522B-BAB3-47D4-B059-71D2C36DA45F}" type="presParOf" srcId="{17C63188-D9E7-4CEF-9443-FD2BFE01AA46}" destId="{4991BA7A-0D25-40AF-AEAB-D94E266087A6}" srcOrd="1" destOrd="0" presId="urn:microsoft.com/office/officeart/2005/8/layout/orgChart1"/>
    <dgm:cxn modelId="{21E5C2AB-8945-498A-B48D-3A9F9FF769DD}" type="presParOf" srcId="{BD4B1815-5316-4C2B-9E14-294ECEABB43F}" destId="{B222687F-9620-4EB0-9F8C-15CD26690980}" srcOrd="1" destOrd="0" presId="urn:microsoft.com/office/officeart/2005/8/layout/orgChart1"/>
    <dgm:cxn modelId="{FF1141B1-573F-44EC-A46A-67BF4E5BFEE0}" type="presParOf" srcId="{BD4B1815-5316-4C2B-9E14-294ECEABB43F}" destId="{B3B68D7F-0A4D-4CBF-882E-0ACB2E4ED261}" srcOrd="2" destOrd="0" presId="urn:microsoft.com/office/officeart/2005/8/layout/orgChart1"/>
    <dgm:cxn modelId="{BF162A6D-94FF-4B29-8897-9DB0BF99C603}" type="presParOf" srcId="{CE150071-233F-4B48-BA25-1EDEF25341FB}" destId="{C025962E-D287-47EE-A26C-1DFA71CF5D9B}" srcOrd="1" destOrd="0" presId="urn:microsoft.com/office/officeart/2005/8/layout/orgChart1"/>
    <dgm:cxn modelId="{3DD000E0-BCC3-42D1-8E43-7285E13259EB}" type="presParOf" srcId="{C025962E-D287-47EE-A26C-1DFA71CF5D9B}" destId="{D8F42048-3B4C-4826-983F-9F6099DFFEEF}" srcOrd="0" destOrd="0" presId="urn:microsoft.com/office/officeart/2005/8/layout/orgChart1"/>
    <dgm:cxn modelId="{92D8CC5E-3D72-4713-B7AC-A845CE0613AD}" type="presParOf" srcId="{D8F42048-3B4C-4826-983F-9F6099DFFEEF}" destId="{EA1756B5-69F3-41D5-A02E-AF35434C17E7}" srcOrd="0" destOrd="0" presId="urn:microsoft.com/office/officeart/2005/8/layout/orgChart1"/>
    <dgm:cxn modelId="{AFEC9030-08F2-4854-836B-D34324AA9EFB}" type="presParOf" srcId="{D8F42048-3B4C-4826-983F-9F6099DFFEEF}" destId="{C22BC5B6-EC9D-4CE9-BA94-2C223C2B0808}" srcOrd="1" destOrd="0" presId="urn:microsoft.com/office/officeart/2005/8/layout/orgChart1"/>
    <dgm:cxn modelId="{730E73A3-F8BE-4305-B479-953508F111D3}" type="presParOf" srcId="{C025962E-D287-47EE-A26C-1DFA71CF5D9B}" destId="{9F4FD9E0-F1DE-4A37-BC81-6D4CDC2627DD}" srcOrd="1" destOrd="0" presId="urn:microsoft.com/office/officeart/2005/8/layout/orgChart1"/>
    <dgm:cxn modelId="{41267950-D063-4DD0-B5D5-D7308F6E3CB2}" type="presParOf" srcId="{C025962E-D287-47EE-A26C-1DFA71CF5D9B}" destId="{AA8C88AA-6F2A-46C3-8DE2-1E678875C639}" srcOrd="2" destOrd="0" presId="urn:microsoft.com/office/officeart/2005/8/layout/orgChart1"/>
    <dgm:cxn modelId="{0920C447-CD54-457D-989E-4D480A3BB41F}" type="presParOf" srcId="{CE150071-233F-4B48-BA25-1EDEF25341FB}" destId="{049BC069-CFB3-45B2-853A-BC03933042BE}" srcOrd="2" destOrd="0" presId="urn:microsoft.com/office/officeart/2005/8/layout/orgChart1"/>
    <dgm:cxn modelId="{1A40E6C9-0CDD-48F5-8B64-A49C568746AC}" type="presParOf" srcId="{049BC069-CFB3-45B2-853A-BC03933042BE}" destId="{B12604F9-A85E-4029-AF1C-88D1523EF967}" srcOrd="0" destOrd="0" presId="urn:microsoft.com/office/officeart/2005/8/layout/orgChart1"/>
    <dgm:cxn modelId="{F000ED5B-6000-4E51-999B-9C207D5C1E53}" type="presParOf" srcId="{B12604F9-A85E-4029-AF1C-88D1523EF967}" destId="{59C2ACED-24ED-4984-9539-3E692765909F}" srcOrd="0" destOrd="0" presId="urn:microsoft.com/office/officeart/2005/8/layout/orgChart1"/>
    <dgm:cxn modelId="{9820C76B-7BE7-4AB7-BC15-252B7DA44C8F}" type="presParOf" srcId="{B12604F9-A85E-4029-AF1C-88D1523EF967}" destId="{B135C360-0339-49C8-B336-4992CB5EE882}" srcOrd="1" destOrd="0" presId="urn:microsoft.com/office/officeart/2005/8/layout/orgChart1"/>
    <dgm:cxn modelId="{4C810460-EABD-4384-BDFE-668C4320B0DB}" type="presParOf" srcId="{049BC069-CFB3-45B2-853A-BC03933042BE}" destId="{35E4B980-A615-42CE-BBE6-8C03B555DB14}" srcOrd="1" destOrd="0" presId="urn:microsoft.com/office/officeart/2005/8/layout/orgChart1"/>
    <dgm:cxn modelId="{B2421718-BA93-4DCD-991D-321D6A236377}" type="presParOf" srcId="{049BC069-CFB3-45B2-853A-BC03933042BE}" destId="{BDFEBBDB-D28E-4BC1-BE95-461D9C6055CD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40582-55E5-4761-A65C-50B8D5918A1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2301DD-04F4-47E4-BD56-FF73A199DE58}">
      <dgm:prSet/>
      <dgm:spPr/>
      <dgm:t>
        <a:bodyPr/>
        <a:lstStyle/>
        <a:p>
          <a:pPr rtl="0"/>
          <a:r>
            <a:rPr lang="en-US" dirty="0" smtClean="0"/>
            <a:t>Culture media are required to grow organisms from infected material to identify the causative agent </a:t>
          </a:r>
          <a:endParaRPr lang="en-US" dirty="0"/>
        </a:p>
      </dgm:t>
    </dgm:pt>
    <dgm:pt modelId="{F43D75EA-F8F1-48BF-BB27-C8BAC36079FB}" type="parTrans" cxnId="{27751F21-45FC-4F15-9861-9645C7AD1501}">
      <dgm:prSet/>
      <dgm:spPr/>
      <dgm:t>
        <a:bodyPr/>
        <a:lstStyle/>
        <a:p>
          <a:endParaRPr lang="en-US"/>
        </a:p>
      </dgm:t>
    </dgm:pt>
    <dgm:pt modelId="{B70E6D8E-4B21-4EF8-BBFE-51B53D6A66AB}" type="sibTrans" cxnId="{27751F21-45FC-4F15-9861-9645C7AD1501}">
      <dgm:prSet/>
      <dgm:spPr/>
      <dgm:t>
        <a:bodyPr/>
        <a:lstStyle/>
        <a:p>
          <a:endParaRPr lang="en-US"/>
        </a:p>
      </dgm:t>
    </dgm:pt>
    <dgm:pt modelId="{D83A6EFE-FFA5-45DB-81B3-8345D1C9091C}" type="pres">
      <dgm:prSet presAssocID="{25540582-55E5-4761-A65C-50B8D5918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F1E3D-7402-4C55-BBC6-7F3A922A83A4}" type="pres">
      <dgm:prSet presAssocID="{8F2301DD-04F4-47E4-BD56-FF73A199DE58}" presName="parentText" presStyleLbl="node1" presStyleIdx="0" presStyleCnt="1" custScaleY="117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51F21-45FC-4F15-9861-9645C7AD1501}" srcId="{25540582-55E5-4761-A65C-50B8D5918A18}" destId="{8F2301DD-04F4-47E4-BD56-FF73A199DE58}" srcOrd="0" destOrd="0" parTransId="{F43D75EA-F8F1-48BF-BB27-C8BAC36079FB}" sibTransId="{B70E6D8E-4B21-4EF8-BBFE-51B53D6A66AB}"/>
    <dgm:cxn modelId="{F4693EAC-D447-4B5C-B4E6-CA1E353944C4}" type="presOf" srcId="{8F2301DD-04F4-47E4-BD56-FF73A199DE58}" destId="{53EF1E3D-7402-4C55-BBC6-7F3A922A83A4}" srcOrd="0" destOrd="0" presId="urn:microsoft.com/office/officeart/2005/8/layout/vList2"/>
    <dgm:cxn modelId="{19164F7D-E57D-4126-A4EE-B239024E9460}" type="presOf" srcId="{25540582-55E5-4761-A65C-50B8D5918A18}" destId="{D83A6EFE-FFA5-45DB-81B3-8345D1C9091C}" srcOrd="0" destOrd="0" presId="urn:microsoft.com/office/officeart/2005/8/layout/vList2"/>
    <dgm:cxn modelId="{63510547-4343-4FE5-8F35-D2CD7B78A521}" type="presParOf" srcId="{D83A6EFE-FFA5-45DB-81B3-8345D1C9091C}" destId="{53EF1E3D-7402-4C55-BBC6-7F3A922A83A4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4ED9B-36BA-41C4-87E5-076E40B26A8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33DF6B-4788-422E-9663-9E9144EC5F41}">
      <dgm:prSet/>
      <dgm:spPr/>
      <dgm:t>
        <a:bodyPr/>
        <a:lstStyle/>
        <a:p>
          <a:pPr rtl="0"/>
          <a:r>
            <a:rPr lang="en-US" dirty="0" smtClean="0"/>
            <a:t>Wipe away residual antibiotic /antiseptic from the surface of root canal </a:t>
          </a:r>
          <a:endParaRPr lang="en-US" dirty="0"/>
        </a:p>
      </dgm:t>
    </dgm:pt>
    <dgm:pt modelId="{9D4F7F6F-677F-45CA-9C1B-6F8472C5CA88}" type="parTrans" cxnId="{8FA450F3-2291-4979-8B3B-D4F0BBE7CAF1}">
      <dgm:prSet/>
      <dgm:spPr/>
      <dgm:t>
        <a:bodyPr/>
        <a:lstStyle/>
        <a:p>
          <a:endParaRPr lang="en-US"/>
        </a:p>
      </dgm:t>
    </dgm:pt>
    <dgm:pt modelId="{5E026455-6670-4A11-BF36-7F0FFF767CF9}" type="sibTrans" cxnId="{8FA450F3-2291-4979-8B3B-D4F0BBE7CAF1}">
      <dgm:prSet/>
      <dgm:spPr/>
      <dgm:t>
        <a:bodyPr/>
        <a:lstStyle/>
        <a:p>
          <a:endParaRPr lang="en-US"/>
        </a:p>
      </dgm:t>
    </dgm:pt>
    <dgm:pt modelId="{F1358F2E-6AE1-4FE4-87A1-23534CEAA79D}">
      <dgm:prSet/>
      <dgm:spPr/>
      <dgm:t>
        <a:bodyPr/>
        <a:lstStyle/>
        <a:p>
          <a:pPr rtl="0"/>
          <a:r>
            <a:rPr lang="en-US" dirty="0" smtClean="0"/>
            <a:t>Insert absorbent point in the root canal for </a:t>
          </a:r>
          <a:r>
            <a:rPr lang="en-US" dirty="0" err="1" smtClean="0"/>
            <a:t>atleast</a:t>
          </a:r>
          <a:r>
            <a:rPr lang="en-US" dirty="0" smtClean="0"/>
            <a:t> one minute </a:t>
          </a:r>
          <a:endParaRPr lang="en-US" dirty="0"/>
        </a:p>
      </dgm:t>
    </dgm:pt>
    <dgm:pt modelId="{D3BCECFA-5A34-4343-9DE2-44716B770D86}" type="parTrans" cxnId="{24C8C83E-5708-4274-BC1D-6E648121FD64}">
      <dgm:prSet/>
      <dgm:spPr/>
      <dgm:t>
        <a:bodyPr/>
        <a:lstStyle/>
        <a:p>
          <a:endParaRPr lang="en-US"/>
        </a:p>
      </dgm:t>
    </dgm:pt>
    <dgm:pt modelId="{3CA65B4E-B177-42DC-A2AF-7EC2318E2BBF}" type="sibTrans" cxnId="{24C8C83E-5708-4274-BC1D-6E648121FD64}">
      <dgm:prSet/>
      <dgm:spPr/>
      <dgm:t>
        <a:bodyPr/>
        <a:lstStyle/>
        <a:p>
          <a:endParaRPr lang="en-US"/>
        </a:p>
      </dgm:t>
    </dgm:pt>
    <dgm:pt modelId="{8DB0EBEF-D2FD-439B-A52D-3FD755E60D79}" type="pres">
      <dgm:prSet presAssocID="{88F4ED9B-36BA-41C4-87E5-076E40B26A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21489-4272-4322-8757-45D782731CB9}" type="pres">
      <dgm:prSet presAssocID="{3333DF6B-4788-422E-9663-9E9144EC5F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8E1D4-A76F-49C1-98CD-506046A55C60}" type="pres">
      <dgm:prSet presAssocID="{5E026455-6670-4A11-BF36-7F0FFF767CF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C7CBD8E-D5E9-4C35-AEB0-27974CB43D59}" type="pres">
      <dgm:prSet presAssocID="{5E026455-6670-4A11-BF36-7F0FFF767CF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3A185AD-2AC1-4349-8FD2-9CB36B1003B3}" type="pres">
      <dgm:prSet presAssocID="{F1358F2E-6AE1-4FE4-87A1-23534CEAA7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450F3-2291-4979-8B3B-D4F0BBE7CAF1}" srcId="{88F4ED9B-36BA-41C4-87E5-076E40B26A87}" destId="{3333DF6B-4788-422E-9663-9E9144EC5F41}" srcOrd="0" destOrd="0" parTransId="{9D4F7F6F-677F-45CA-9C1B-6F8472C5CA88}" sibTransId="{5E026455-6670-4A11-BF36-7F0FFF767CF9}"/>
    <dgm:cxn modelId="{519EA526-4E4B-4F5E-98C5-33C680B95CD3}" type="presOf" srcId="{5E026455-6670-4A11-BF36-7F0FFF767CF9}" destId="{0EA8E1D4-A76F-49C1-98CD-506046A55C60}" srcOrd="0" destOrd="0" presId="urn:microsoft.com/office/officeart/2005/8/layout/process1"/>
    <dgm:cxn modelId="{B1B3CACF-EAF9-465A-81AD-BAA6F2913369}" type="presOf" srcId="{5E026455-6670-4A11-BF36-7F0FFF767CF9}" destId="{AC7CBD8E-D5E9-4C35-AEB0-27974CB43D59}" srcOrd="1" destOrd="0" presId="urn:microsoft.com/office/officeart/2005/8/layout/process1"/>
    <dgm:cxn modelId="{24C8C83E-5708-4274-BC1D-6E648121FD64}" srcId="{88F4ED9B-36BA-41C4-87E5-076E40B26A87}" destId="{F1358F2E-6AE1-4FE4-87A1-23534CEAA79D}" srcOrd="1" destOrd="0" parTransId="{D3BCECFA-5A34-4343-9DE2-44716B770D86}" sibTransId="{3CA65B4E-B177-42DC-A2AF-7EC2318E2BBF}"/>
    <dgm:cxn modelId="{4E25E428-DE1A-4147-80B1-28D9E92D161C}" type="presOf" srcId="{F1358F2E-6AE1-4FE4-87A1-23534CEAA79D}" destId="{63A185AD-2AC1-4349-8FD2-9CB36B1003B3}" srcOrd="0" destOrd="0" presId="urn:microsoft.com/office/officeart/2005/8/layout/process1"/>
    <dgm:cxn modelId="{169B6B77-9F14-41A0-A71A-157CAFA49BD5}" type="presOf" srcId="{88F4ED9B-36BA-41C4-87E5-076E40B26A87}" destId="{8DB0EBEF-D2FD-439B-A52D-3FD755E60D79}" srcOrd="0" destOrd="0" presId="urn:microsoft.com/office/officeart/2005/8/layout/process1"/>
    <dgm:cxn modelId="{F86EC260-A98D-47CE-B227-02906682D528}" type="presOf" srcId="{3333DF6B-4788-422E-9663-9E9144EC5F41}" destId="{D1021489-4272-4322-8757-45D782731CB9}" srcOrd="0" destOrd="0" presId="urn:microsoft.com/office/officeart/2005/8/layout/process1"/>
    <dgm:cxn modelId="{59874393-BA8C-4DF6-8594-F9600E78DE7C}" type="presParOf" srcId="{8DB0EBEF-D2FD-439B-A52D-3FD755E60D79}" destId="{D1021489-4272-4322-8757-45D782731CB9}" srcOrd="0" destOrd="0" presId="urn:microsoft.com/office/officeart/2005/8/layout/process1"/>
    <dgm:cxn modelId="{9D6FF46D-DE7C-4028-815C-B16185731F23}" type="presParOf" srcId="{8DB0EBEF-D2FD-439B-A52D-3FD755E60D79}" destId="{0EA8E1D4-A76F-49C1-98CD-506046A55C60}" srcOrd="1" destOrd="0" presId="urn:microsoft.com/office/officeart/2005/8/layout/process1"/>
    <dgm:cxn modelId="{3EFAC3FA-1D5C-40BB-B369-5862D47CBD62}" type="presParOf" srcId="{0EA8E1D4-A76F-49C1-98CD-506046A55C60}" destId="{AC7CBD8E-D5E9-4C35-AEB0-27974CB43D59}" srcOrd="0" destOrd="0" presId="urn:microsoft.com/office/officeart/2005/8/layout/process1"/>
    <dgm:cxn modelId="{150CD073-6278-47EE-BCE3-01430F4410DF}" type="presParOf" srcId="{8DB0EBEF-D2FD-439B-A52D-3FD755E60D79}" destId="{63A185AD-2AC1-4349-8FD2-9CB36B1003B3}" srcOrd="2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E88B2F-50F7-475A-87B3-2E04B94D4641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1B6315-A5D1-4F7D-950F-5212D816C327}">
      <dgm:prSet/>
      <dgm:spPr/>
      <dgm:t>
        <a:bodyPr/>
        <a:lstStyle/>
        <a:p>
          <a:pPr rtl="0"/>
          <a:r>
            <a:rPr lang="en-US" dirty="0" smtClean="0"/>
            <a:t>Tip of the absorbent point will be moist when removed from the canal </a:t>
          </a:r>
          <a:endParaRPr lang="en-US" dirty="0"/>
        </a:p>
      </dgm:t>
    </dgm:pt>
    <dgm:pt modelId="{5E73B59C-3EDE-4E0D-8D68-990BA301986C}" type="parTrans" cxnId="{F5AC67D6-6BDF-4921-840E-600AC88F9EEB}">
      <dgm:prSet/>
      <dgm:spPr/>
      <dgm:t>
        <a:bodyPr/>
        <a:lstStyle/>
        <a:p>
          <a:endParaRPr lang="en-US"/>
        </a:p>
      </dgm:t>
    </dgm:pt>
    <dgm:pt modelId="{FD1E4E59-FFB3-41FE-9B33-F672A6909BBA}" type="sibTrans" cxnId="{F5AC67D6-6BDF-4921-840E-600AC88F9EEB}">
      <dgm:prSet/>
      <dgm:spPr/>
      <dgm:t>
        <a:bodyPr/>
        <a:lstStyle/>
        <a:p>
          <a:endParaRPr lang="en-US"/>
        </a:p>
      </dgm:t>
    </dgm:pt>
    <dgm:pt modelId="{5B3E8841-DB98-4097-B0A8-70F97728B452}">
      <dgm:prSet/>
      <dgm:spPr/>
      <dgm:t>
        <a:bodyPr/>
        <a:lstStyle/>
        <a:p>
          <a:pPr rtl="0"/>
          <a:r>
            <a:rPr lang="en-US" dirty="0" smtClean="0"/>
            <a:t>Flame the lip of the culture tube </a:t>
          </a:r>
          <a:endParaRPr lang="en-US" dirty="0"/>
        </a:p>
      </dgm:t>
    </dgm:pt>
    <dgm:pt modelId="{1E7237F5-E67E-4226-84A6-B442B240C489}" type="parTrans" cxnId="{8D70E913-1FA4-45C0-ABD8-B5EE2497AFCF}">
      <dgm:prSet/>
      <dgm:spPr/>
      <dgm:t>
        <a:bodyPr/>
        <a:lstStyle/>
        <a:p>
          <a:endParaRPr lang="en-US"/>
        </a:p>
      </dgm:t>
    </dgm:pt>
    <dgm:pt modelId="{F84F4B99-B153-4323-861B-CCDC656A35CB}" type="sibTrans" cxnId="{8D70E913-1FA4-45C0-ABD8-B5EE2497AFCF}">
      <dgm:prSet/>
      <dgm:spPr/>
      <dgm:t>
        <a:bodyPr/>
        <a:lstStyle/>
        <a:p>
          <a:endParaRPr lang="en-US"/>
        </a:p>
      </dgm:t>
    </dgm:pt>
    <dgm:pt modelId="{61EE6146-A486-4291-8A7C-F329801FFCA8}">
      <dgm:prSet/>
      <dgm:spPr/>
      <dgm:t>
        <a:bodyPr/>
        <a:lstStyle/>
        <a:p>
          <a:pPr rtl="0"/>
          <a:r>
            <a:rPr lang="en-US" dirty="0" smtClean="0"/>
            <a:t>Drop the absorbent point  into the  culture tube &amp; replace the cap </a:t>
          </a:r>
          <a:endParaRPr lang="en-US" dirty="0"/>
        </a:p>
      </dgm:t>
    </dgm:pt>
    <dgm:pt modelId="{A30E2027-84D3-420A-9258-0B94E39D1224}" type="parTrans" cxnId="{4E770E48-8C01-4A16-AA70-E8A483E25910}">
      <dgm:prSet/>
      <dgm:spPr/>
      <dgm:t>
        <a:bodyPr/>
        <a:lstStyle/>
        <a:p>
          <a:endParaRPr lang="en-US"/>
        </a:p>
      </dgm:t>
    </dgm:pt>
    <dgm:pt modelId="{9DECB19D-C2B7-4184-B943-1F1A3E09C22C}" type="sibTrans" cxnId="{4E770E48-8C01-4A16-AA70-E8A483E25910}">
      <dgm:prSet/>
      <dgm:spPr/>
      <dgm:t>
        <a:bodyPr/>
        <a:lstStyle/>
        <a:p>
          <a:endParaRPr lang="en-US"/>
        </a:p>
      </dgm:t>
    </dgm:pt>
    <dgm:pt modelId="{5087723A-7846-4317-87F3-E2E752A3D672}" type="pres">
      <dgm:prSet presAssocID="{B8E88B2F-50F7-475A-87B3-2E04B94D46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C3ED2-83E7-4DCC-B1A9-232257D6A86E}" type="pres">
      <dgm:prSet presAssocID="{861B6315-A5D1-4F7D-950F-5212D816C327}" presName="node" presStyleLbl="node1" presStyleIdx="0" presStyleCnt="3" custScaleY="223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4E07B-1F7C-4793-A770-B704CF0EF4E1}" type="pres">
      <dgm:prSet presAssocID="{FD1E4E59-FFB3-41FE-9B33-F672A6909B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12E4E09-F970-41C3-991F-8A54415B3F47}" type="pres">
      <dgm:prSet presAssocID="{FD1E4E59-FFB3-41FE-9B33-F672A6909BB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6BDF234-0F8B-4635-9421-11019DE243D6}" type="pres">
      <dgm:prSet presAssocID="{5B3E8841-DB98-4097-B0A8-70F97728B452}" presName="node" presStyleLbl="node1" presStyleIdx="1" presStyleCnt="3" custScaleY="199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55D51-7EE0-4976-924B-FD351BE67FFA}" type="pres">
      <dgm:prSet presAssocID="{F84F4B99-B153-4323-861B-CCDC656A35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54C4F1A-78E0-48DB-A347-8940ADA249BE}" type="pres">
      <dgm:prSet presAssocID="{F84F4B99-B153-4323-861B-CCDC656A35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1D5195A-CD8F-4555-8378-8B8BF219936B}" type="pres">
      <dgm:prSet presAssocID="{61EE6146-A486-4291-8A7C-F329801FFCA8}" presName="node" presStyleLbl="node1" presStyleIdx="2" presStyleCnt="3" custScaleY="199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6E452-AF7D-411A-915F-DC8B7B8A8DE3}" type="presOf" srcId="{61EE6146-A486-4291-8A7C-F329801FFCA8}" destId="{B1D5195A-CD8F-4555-8378-8B8BF219936B}" srcOrd="0" destOrd="0" presId="urn:microsoft.com/office/officeart/2005/8/layout/process1"/>
    <dgm:cxn modelId="{4E770E48-8C01-4A16-AA70-E8A483E25910}" srcId="{B8E88B2F-50F7-475A-87B3-2E04B94D4641}" destId="{61EE6146-A486-4291-8A7C-F329801FFCA8}" srcOrd="2" destOrd="0" parTransId="{A30E2027-84D3-420A-9258-0B94E39D1224}" sibTransId="{9DECB19D-C2B7-4184-B943-1F1A3E09C22C}"/>
    <dgm:cxn modelId="{F42C851C-E5BC-4439-A698-29C0562ED7CB}" type="presOf" srcId="{F84F4B99-B153-4323-861B-CCDC656A35CB}" destId="{F54C4F1A-78E0-48DB-A347-8940ADA249BE}" srcOrd="1" destOrd="0" presId="urn:microsoft.com/office/officeart/2005/8/layout/process1"/>
    <dgm:cxn modelId="{BB4E02EA-4DD4-4486-A6C8-23ABD4AF24AF}" type="presOf" srcId="{FD1E4E59-FFB3-41FE-9B33-F672A6909BBA}" destId="{35E4E07B-1F7C-4793-A770-B704CF0EF4E1}" srcOrd="0" destOrd="0" presId="urn:microsoft.com/office/officeart/2005/8/layout/process1"/>
    <dgm:cxn modelId="{8D70E913-1FA4-45C0-ABD8-B5EE2497AFCF}" srcId="{B8E88B2F-50F7-475A-87B3-2E04B94D4641}" destId="{5B3E8841-DB98-4097-B0A8-70F97728B452}" srcOrd="1" destOrd="0" parTransId="{1E7237F5-E67E-4226-84A6-B442B240C489}" sibTransId="{F84F4B99-B153-4323-861B-CCDC656A35CB}"/>
    <dgm:cxn modelId="{F5AC67D6-6BDF-4921-840E-600AC88F9EEB}" srcId="{B8E88B2F-50F7-475A-87B3-2E04B94D4641}" destId="{861B6315-A5D1-4F7D-950F-5212D816C327}" srcOrd="0" destOrd="0" parTransId="{5E73B59C-3EDE-4E0D-8D68-990BA301986C}" sibTransId="{FD1E4E59-FFB3-41FE-9B33-F672A6909BBA}"/>
    <dgm:cxn modelId="{98A03066-9729-4159-9E81-D2FDAA427B8A}" type="presOf" srcId="{B8E88B2F-50F7-475A-87B3-2E04B94D4641}" destId="{5087723A-7846-4317-87F3-E2E752A3D672}" srcOrd="0" destOrd="0" presId="urn:microsoft.com/office/officeart/2005/8/layout/process1"/>
    <dgm:cxn modelId="{C6EA708E-1289-4B2F-AABC-9E0A1820DEE7}" type="presOf" srcId="{861B6315-A5D1-4F7D-950F-5212D816C327}" destId="{E77C3ED2-83E7-4DCC-B1A9-232257D6A86E}" srcOrd="0" destOrd="0" presId="urn:microsoft.com/office/officeart/2005/8/layout/process1"/>
    <dgm:cxn modelId="{10ED1D81-E5A5-4786-A8ED-F201EB1AED1B}" type="presOf" srcId="{FD1E4E59-FFB3-41FE-9B33-F672A6909BBA}" destId="{A12E4E09-F970-41C3-991F-8A54415B3F47}" srcOrd="1" destOrd="0" presId="urn:microsoft.com/office/officeart/2005/8/layout/process1"/>
    <dgm:cxn modelId="{58E0BE1C-ACF7-4BA8-918D-69770AEF9656}" type="presOf" srcId="{5B3E8841-DB98-4097-B0A8-70F97728B452}" destId="{D6BDF234-0F8B-4635-9421-11019DE243D6}" srcOrd="0" destOrd="0" presId="urn:microsoft.com/office/officeart/2005/8/layout/process1"/>
    <dgm:cxn modelId="{884520A4-4653-470A-BC32-3B7853ED198C}" type="presOf" srcId="{F84F4B99-B153-4323-861B-CCDC656A35CB}" destId="{5C655D51-7EE0-4976-924B-FD351BE67FFA}" srcOrd="0" destOrd="0" presId="urn:microsoft.com/office/officeart/2005/8/layout/process1"/>
    <dgm:cxn modelId="{53DDD113-6C3B-44C6-8E5C-001E454539DF}" type="presParOf" srcId="{5087723A-7846-4317-87F3-E2E752A3D672}" destId="{E77C3ED2-83E7-4DCC-B1A9-232257D6A86E}" srcOrd="0" destOrd="0" presId="urn:microsoft.com/office/officeart/2005/8/layout/process1"/>
    <dgm:cxn modelId="{32E61503-FEC6-4F4F-BD8D-17C36B4D22D3}" type="presParOf" srcId="{5087723A-7846-4317-87F3-E2E752A3D672}" destId="{35E4E07B-1F7C-4793-A770-B704CF0EF4E1}" srcOrd="1" destOrd="0" presId="urn:microsoft.com/office/officeart/2005/8/layout/process1"/>
    <dgm:cxn modelId="{86FA3BF7-D3B9-4BAD-A90E-8F3AD3539E0F}" type="presParOf" srcId="{35E4E07B-1F7C-4793-A770-B704CF0EF4E1}" destId="{A12E4E09-F970-41C3-991F-8A54415B3F47}" srcOrd="0" destOrd="0" presId="urn:microsoft.com/office/officeart/2005/8/layout/process1"/>
    <dgm:cxn modelId="{B5033511-C559-4181-883B-153827FE52FD}" type="presParOf" srcId="{5087723A-7846-4317-87F3-E2E752A3D672}" destId="{D6BDF234-0F8B-4635-9421-11019DE243D6}" srcOrd="2" destOrd="0" presId="urn:microsoft.com/office/officeart/2005/8/layout/process1"/>
    <dgm:cxn modelId="{8203E1D2-8120-4DB8-8B9A-CD9AB4E42D41}" type="presParOf" srcId="{5087723A-7846-4317-87F3-E2E752A3D672}" destId="{5C655D51-7EE0-4976-924B-FD351BE67FFA}" srcOrd="3" destOrd="0" presId="urn:microsoft.com/office/officeart/2005/8/layout/process1"/>
    <dgm:cxn modelId="{FC03AA24-0921-4723-9285-9172220E92A3}" type="presParOf" srcId="{5C655D51-7EE0-4976-924B-FD351BE67FFA}" destId="{F54C4F1A-78E0-48DB-A347-8940ADA249BE}" srcOrd="0" destOrd="0" presId="urn:microsoft.com/office/officeart/2005/8/layout/process1"/>
    <dgm:cxn modelId="{47B368DA-D07E-4883-95ED-3F041B857A85}" type="presParOf" srcId="{5087723A-7846-4317-87F3-E2E752A3D672}" destId="{B1D5195A-CD8F-4555-8378-8B8BF219936B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830D-E3AE-44EE-9F17-8B83AC48D058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BF7B-B9D5-4421-B744-7B05A72D9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F9C320F0-22F7-4CC3-BB90-12A4F343072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144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2113" y="2209800"/>
            <a:ext cx="24018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Blood-Agar-Plate"/>
          <p:cNvPicPr>
            <a:picLocks noChangeAspect="1" noChangeArrowheads="1"/>
          </p:cNvPicPr>
          <p:nvPr/>
        </p:nvPicPr>
        <p:blipFill>
          <a:blip r:embed="rId7"/>
          <a:srcRect t="3125" r="3704" b="6250"/>
          <a:stretch>
            <a:fillRect/>
          </a:stretch>
        </p:blipFill>
        <p:spPr bwMode="auto">
          <a:xfrm>
            <a:off x="0" y="22098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434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CULTURING</a:t>
            </a:r>
            <a:r>
              <a:rPr lang="en-US" dirty="0" smtClean="0"/>
              <a:t> </a:t>
            </a:r>
            <a:r>
              <a:rPr lang="en-US" b="1" dirty="0" smtClean="0"/>
              <a:t>FROM ROOT CANAL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236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990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ROOT CANAL SAMPLE – IN DRAINING CANALS</a:t>
            </a:r>
            <a:endParaRPr lang="en-US" sz="2800" b="1" dirty="0"/>
          </a:p>
        </p:txBody>
      </p:sp>
      <p:pic>
        <p:nvPicPr>
          <p:cNvPr id="5" name="Picture 2" descr="C:\Users\Anitha Medam\Desktop\cons\img274.jpg"/>
          <p:cNvPicPr>
            <a:picLocks noChangeAspect="1" noChangeArrowheads="1"/>
          </p:cNvPicPr>
          <p:nvPr/>
        </p:nvPicPr>
        <p:blipFill>
          <a:blip r:embed="rId6"/>
          <a:srcRect l="53998" t="1111" r="5217" b="58889"/>
          <a:stretch>
            <a:fillRect/>
          </a:stretch>
        </p:blipFill>
        <p:spPr bwMode="auto">
          <a:xfrm>
            <a:off x="5638800" y="4114800"/>
            <a:ext cx="3346450" cy="2362200"/>
          </a:xfrm>
          <a:prstGeom prst="rect">
            <a:avLst/>
          </a:prstGeom>
          <a:noFill/>
        </p:spPr>
      </p:pic>
      <p:pic>
        <p:nvPicPr>
          <p:cNvPr id="6" name="Picture 2" descr="C:\Users\Anitha Medam\Desktop\cons\img274.jpg"/>
          <p:cNvPicPr>
            <a:picLocks noChangeAspect="1" noChangeArrowheads="1"/>
          </p:cNvPicPr>
          <p:nvPr/>
        </p:nvPicPr>
        <p:blipFill>
          <a:blip r:embed="rId6"/>
          <a:srcRect l="5217" t="1111" r="46801" b="58889"/>
          <a:stretch>
            <a:fillRect/>
          </a:stretch>
        </p:blipFill>
        <p:spPr bwMode="auto">
          <a:xfrm>
            <a:off x="381000" y="4191000"/>
            <a:ext cx="3200400" cy="241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nitha Medam\Desktop\cons\img274.jpg"/>
          <p:cNvPicPr>
            <a:picLocks noChangeAspect="1" noChangeArrowheads="1"/>
          </p:cNvPicPr>
          <p:nvPr/>
        </p:nvPicPr>
        <p:blipFill>
          <a:blip r:embed="rId6"/>
          <a:srcRect l="5217" t="45761" r="48176" b="13947"/>
          <a:stretch>
            <a:fillRect/>
          </a:stretch>
        </p:blipFill>
        <p:spPr bwMode="auto">
          <a:xfrm>
            <a:off x="381000" y="3962400"/>
            <a:ext cx="2089590" cy="1600200"/>
          </a:xfrm>
          <a:prstGeom prst="rect">
            <a:avLst/>
          </a:prstGeom>
          <a:noFill/>
        </p:spPr>
      </p:pic>
      <p:pic>
        <p:nvPicPr>
          <p:cNvPr id="5" name="Picture 2" descr="C:\Users\Anitha Medam\Desktop\cons\img274.jpg"/>
          <p:cNvPicPr>
            <a:picLocks noChangeAspect="1" noChangeArrowheads="1"/>
          </p:cNvPicPr>
          <p:nvPr/>
        </p:nvPicPr>
        <p:blipFill>
          <a:blip r:embed="rId6"/>
          <a:srcRect l="53663" t="45761" r="4678" b="13722"/>
          <a:stretch>
            <a:fillRect/>
          </a:stretch>
        </p:blipFill>
        <p:spPr bwMode="auto">
          <a:xfrm>
            <a:off x="2667000" y="3886200"/>
            <a:ext cx="2000250" cy="1600200"/>
          </a:xfrm>
          <a:prstGeom prst="rect">
            <a:avLst/>
          </a:prstGeom>
          <a:noFill/>
        </p:spPr>
      </p:pic>
      <p:pic>
        <p:nvPicPr>
          <p:cNvPr id="8" name="Picture 2" descr="C:\Users\Anitha Medam\Desktop\cons\img276.jpg"/>
          <p:cNvPicPr>
            <a:picLocks noChangeAspect="1" noChangeArrowheads="1"/>
          </p:cNvPicPr>
          <p:nvPr/>
        </p:nvPicPr>
        <p:blipFill>
          <a:blip r:embed="rId7"/>
          <a:srcRect l="8737" t="5199" r="51944" b="64220"/>
          <a:stretch>
            <a:fillRect/>
          </a:stretch>
        </p:blipFill>
        <p:spPr bwMode="auto">
          <a:xfrm>
            <a:off x="4876800" y="3962400"/>
            <a:ext cx="1143000" cy="1524000"/>
          </a:xfrm>
          <a:prstGeom prst="rect">
            <a:avLst/>
          </a:prstGeom>
          <a:noFill/>
        </p:spPr>
      </p:pic>
      <p:pic>
        <p:nvPicPr>
          <p:cNvPr id="9" name="Picture 2" descr="C:\Users\Anitha Medam\Desktop\cons\img276.jpg"/>
          <p:cNvPicPr>
            <a:picLocks noChangeAspect="1" noChangeArrowheads="1"/>
          </p:cNvPicPr>
          <p:nvPr/>
        </p:nvPicPr>
        <p:blipFill>
          <a:blip r:embed="rId7"/>
          <a:srcRect l="50240" t="5199" b="64220"/>
          <a:stretch>
            <a:fillRect/>
          </a:stretch>
        </p:blipFill>
        <p:spPr bwMode="auto">
          <a:xfrm>
            <a:off x="6248400" y="3962400"/>
            <a:ext cx="1392115" cy="1524000"/>
          </a:xfrm>
          <a:prstGeom prst="rect">
            <a:avLst/>
          </a:prstGeom>
          <a:noFill/>
        </p:spPr>
      </p:pic>
      <p:pic>
        <p:nvPicPr>
          <p:cNvPr id="10" name="Picture 2" descr="C:\Users\Anitha Medam\Desktop\cons\img276.jpg"/>
          <p:cNvPicPr>
            <a:picLocks noChangeAspect="1" noChangeArrowheads="1"/>
          </p:cNvPicPr>
          <p:nvPr/>
        </p:nvPicPr>
        <p:blipFill>
          <a:blip r:embed="rId7"/>
          <a:srcRect l="10922" t="45872" r="49760" b="17431"/>
          <a:stretch>
            <a:fillRect/>
          </a:stretch>
        </p:blipFill>
        <p:spPr bwMode="auto">
          <a:xfrm>
            <a:off x="7772400" y="3886200"/>
            <a:ext cx="1143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ROOT CANAL SAMPLING – IF  DRY CANAL </a:t>
            </a:r>
            <a:endParaRPr lang="en-US" sz="32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MUCOSAL SWELLING – CULTURE TECHNIQUE 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/>
              <a:t>CULTURE REVERSAL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ANTIBIOTIC SENSITIVITY TEST 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990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Done by </a:t>
            </a:r>
            <a:r>
              <a:rPr lang="en-US" sz="2400" b="1" dirty="0" smtClean="0">
                <a:solidFill>
                  <a:srgbClr val="FF0000"/>
                </a:solidFill>
              </a:rPr>
              <a:t>agar disk- diffusion method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559"/>
            <a:ext cx="8229600" cy="133744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Zones of inhibition of bacterial growth may be present around the antibiotic disk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Anitha Medam\Desktop\cons\img275.jpg"/>
          <p:cNvPicPr>
            <a:picLocks noChangeAspect="1" noChangeArrowheads="1"/>
          </p:cNvPicPr>
          <p:nvPr/>
        </p:nvPicPr>
        <p:blipFill>
          <a:blip r:embed="rId2"/>
          <a:srcRect l="6256" t="5375" r="4539" b="48060"/>
          <a:stretch>
            <a:fillRect/>
          </a:stretch>
        </p:blipFill>
        <p:spPr bwMode="auto">
          <a:xfrm>
            <a:off x="1447800" y="1600200"/>
            <a:ext cx="6781800" cy="3733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46482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340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The size of the zone of inhibition is dependent on the diffusion rate of antibiotic , the degree of sensitivity of the microorganism &amp; the growth rate of the bacterium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Anitha Medam\Desktop\cons\img275.jpg"/>
          <p:cNvPicPr>
            <a:picLocks noChangeAspect="1" noChangeArrowheads="1"/>
          </p:cNvPicPr>
          <p:nvPr/>
        </p:nvPicPr>
        <p:blipFill>
          <a:blip r:embed="rId6"/>
          <a:srcRect l="4675" t="54327"/>
          <a:stretch>
            <a:fillRect/>
          </a:stretch>
        </p:blipFill>
        <p:spPr bwMode="auto">
          <a:xfrm>
            <a:off x="1676400" y="3352800"/>
            <a:ext cx="6400800" cy="33177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60198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ANAEROBIC CHAMBER TECHNIQUE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Gas impermeable plastic bags are used as chambers</a:t>
            </a:r>
          </a:p>
          <a:p>
            <a:r>
              <a:rPr lang="en-US" dirty="0" smtClean="0"/>
              <a:t>Anaerobiosis is achieved by </a:t>
            </a:r>
          </a:p>
          <a:p>
            <a:pPr>
              <a:buNone/>
            </a:pPr>
            <a:r>
              <a:rPr lang="en-US" dirty="0" smtClean="0"/>
              <a:t>                                    flushing with 5% to 10% H2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5% to 10%CO2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80%to 90%N2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presence of active palladium catalyst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000" dirty="0" smtClean="0"/>
              <a:t>The gas packs can be used effectively to produce anaerobic environment during culture sampling procedure &amp; transfer of culture to &amp; from transfer media    </a:t>
            </a:r>
            <a:endParaRPr lang="en-US" sz="3000" dirty="0"/>
          </a:p>
        </p:txBody>
      </p:sp>
      <p:pic>
        <p:nvPicPr>
          <p:cNvPr id="5122" name="Picture 2" descr="C:\Users\Anitha Medam\Desktop\cons\img277.jpg"/>
          <p:cNvPicPr>
            <a:picLocks noChangeAspect="1" noChangeArrowheads="1"/>
          </p:cNvPicPr>
          <p:nvPr/>
        </p:nvPicPr>
        <p:blipFill>
          <a:blip r:embed="rId2"/>
          <a:srcRect l="9025" t="1566" r="15764" b="11186"/>
          <a:stretch>
            <a:fillRect/>
          </a:stretch>
        </p:blipFill>
        <p:spPr bwMode="auto">
          <a:xfrm>
            <a:off x="7620001" y="1981200"/>
            <a:ext cx="1524000" cy="302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PHASE CONTRAST &amp; DARK FIELD MICROSCOPY 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14401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0" y="4724400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4267200"/>
            <a:ext cx="4396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DISADVANTAGES: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838200"/>
          <a:ext cx="9144000" cy="60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66FF"/>
                </a:solidFill>
              </a:rPr>
              <a:t>In search of endodontic pathogens. . . .</a:t>
            </a:r>
            <a:endParaRPr lang="en-US" sz="3600" b="1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MOLECULAR DIAGNOSTIC METHOD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POLYMERASE  CHAIN REACTION (PCR)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PCR TECHNOLOGY 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miley Face 4"/>
          <p:cNvSpPr/>
          <p:nvPr/>
        </p:nvSpPr>
        <p:spPr>
          <a:xfrm>
            <a:off x="609600" y="5791200"/>
            <a:ext cx="990600" cy="838200"/>
          </a:xfrm>
          <a:prstGeom prst="smileyFace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DISADVANTAGES OF PCR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DNA –DNA HYBRIDIZATION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DNA probes  labeled with an enzyme , radioactive isotope/ a chemiluminescence reporter that binds to their complementary nucleic acid sequences </a:t>
            </a:r>
            <a:endParaRPr lang="en-US" dirty="0"/>
          </a:p>
        </p:txBody>
      </p:sp>
      <p:pic>
        <p:nvPicPr>
          <p:cNvPr id="6146" name="Picture 2" descr="C:\Users\Anitha Medam\Desktop\cons\img278.jpg"/>
          <p:cNvPicPr>
            <a:picLocks noChangeAspect="1" noChangeArrowheads="1"/>
          </p:cNvPicPr>
          <p:nvPr/>
        </p:nvPicPr>
        <p:blipFill>
          <a:blip r:embed="rId2"/>
          <a:srcRect l="2280" t="17313" r="11081" b="10336"/>
          <a:stretch>
            <a:fillRect/>
          </a:stretch>
        </p:blipFill>
        <p:spPr bwMode="auto">
          <a:xfrm>
            <a:off x="533400" y="2819400"/>
            <a:ext cx="7467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4572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PRINCIPLES OF CULTURE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INDICATIONS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274638"/>
          <a:ext cx="9144000" cy="231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2590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Down Arrow 6"/>
          <p:cNvSpPr/>
          <p:nvPr/>
        </p:nvSpPr>
        <p:spPr>
          <a:xfrm>
            <a:off x="3886200" y="2667000"/>
            <a:ext cx="1066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1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TYPES OF CULTURE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ACCORDING TO FORM / CONSISTENCY OF MEDIA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Solid media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Liquid media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Semisolid media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ACCORDINT TO CONSTITUENTS OF MEDIA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Simple media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Complex media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Synthetic or defined media</a:t>
            </a: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Special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- Enriched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- Enrichment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- Selective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- Indicator or differential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- Sugar media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- Transport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629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ACCORDING TO TYPE OF BACTERIAL GROWTH THEY SUPPORT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Aerobic media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Anaerobic media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ACCORDING TO FUNCTION &amp; USE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lphaUcParenR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Basal media – nutrient agar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lphaUcParenR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Complex media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1. Enrichment  media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2. Selective media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3. Differential media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4. Transport media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CULTURING TECHNIQUE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ADVANTAGES &amp; DISADVANTAGES OF CULTURING TECHNIQUES 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95400"/>
          <a:ext cx="9144000" cy="543687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572000"/>
                <a:gridCol w="4572000"/>
              </a:tblGrid>
              <a:tr h="1301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 </a:t>
                      </a:r>
                      <a:endParaRPr lang="en-US" dirty="0"/>
                    </a:p>
                  </a:txBody>
                  <a:tcPr/>
                </a:tc>
              </a:tr>
              <a:tr h="1532343">
                <a:tc>
                  <a:txBody>
                    <a:bodyPr/>
                    <a:lstStyle/>
                    <a:p>
                      <a:r>
                        <a:rPr lang="en-US" dirty="0" smtClean="0"/>
                        <a:t>Broad range of identification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Certain species are uncultivable &amp; certain cultivable species are difficult to identify </a:t>
                      </a:r>
                      <a:endParaRPr lang="en-US" dirty="0"/>
                    </a:p>
                  </a:txBody>
                  <a:tcPr/>
                </a:tc>
              </a:tr>
              <a:tr h="1301509"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helps to determine the bacteriological status of the</a:t>
                      </a:r>
                      <a:r>
                        <a:rPr lang="en-US" baseline="0" dirty="0" smtClean="0"/>
                        <a:t> root canal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consuming, laborious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</a:tr>
              <a:tr h="1301509">
                <a:tc>
                  <a:txBody>
                    <a:bodyPr/>
                    <a:lstStyle/>
                    <a:p>
                      <a:r>
                        <a:rPr lang="en-US" dirty="0" smtClean="0"/>
                        <a:t>Helps </a:t>
                      </a:r>
                      <a:r>
                        <a:rPr lang="en-US" baseline="0" dirty="0" smtClean="0"/>
                        <a:t> to isolate microbial flora , for antibiotic sensitivity &amp; resistant profiles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sensitivity</a:t>
                      </a:r>
                    </a:p>
                    <a:p>
                      <a:r>
                        <a:rPr lang="en-US" dirty="0" smtClean="0"/>
                        <a:t>Less specificity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969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INDICATIONS </vt:lpstr>
      <vt:lpstr>Slide 5</vt:lpstr>
      <vt:lpstr>Slide 6</vt:lpstr>
      <vt:lpstr>Slide 7</vt:lpstr>
      <vt:lpstr>Slide 8</vt:lpstr>
      <vt:lpstr>CULTURING TECHNIQUE </vt:lpstr>
      <vt:lpstr>CULTURING FROM ROOT CANAL </vt:lpstr>
      <vt:lpstr>Slide 11</vt:lpstr>
      <vt:lpstr>ROOT CANAL SAMPLING – IF  DRY CANAL </vt:lpstr>
      <vt:lpstr>MUCOSAL SWELLING – CULTURE TECHNIQUE </vt:lpstr>
      <vt:lpstr>CULTURE REVERSAL </vt:lpstr>
      <vt:lpstr>ANTIBIOTIC SENSITIVITY TEST </vt:lpstr>
      <vt:lpstr>Zones of inhibition of bacterial growth may be present around the antibiotic disk  </vt:lpstr>
      <vt:lpstr>Slide 17</vt:lpstr>
      <vt:lpstr>ANAEROBIC CHAMBER TECHNIQUE </vt:lpstr>
      <vt:lpstr>PHASE CONTRAST &amp; DARK FIELD MICROSCOPY </vt:lpstr>
      <vt:lpstr>MOLECULAR DIAGNOSTIC METHOD </vt:lpstr>
      <vt:lpstr>POLYMERASE  CHAIN REACTION (PCR)  </vt:lpstr>
      <vt:lpstr>PCR TECHNOLOGY </vt:lpstr>
      <vt:lpstr>DISADVANTAGES OF PCR</vt:lpstr>
      <vt:lpstr>DNA –DNA HYBRIDIZATION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Anitha Medam</dc:creator>
  <cp:lastModifiedBy>Anitha Medam</cp:lastModifiedBy>
  <cp:revision>82</cp:revision>
  <dcterms:created xsi:type="dcterms:W3CDTF">2019-08-17T04:42:30Z</dcterms:created>
  <dcterms:modified xsi:type="dcterms:W3CDTF">2022-04-08T05:00:28Z</dcterms:modified>
</cp:coreProperties>
</file>